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handoutMasterIdLst>
    <p:handoutMasterId r:id="rId13"/>
  </p:handoutMasterIdLst>
  <p:sldIdLst>
    <p:sldId id="322" r:id="rId2"/>
    <p:sldId id="325" r:id="rId3"/>
    <p:sldId id="323" r:id="rId4"/>
    <p:sldId id="439" r:id="rId5"/>
    <p:sldId id="294" r:id="rId6"/>
    <p:sldId id="321" r:id="rId7"/>
    <p:sldId id="295" r:id="rId8"/>
    <p:sldId id="451" r:id="rId9"/>
    <p:sldId id="452" r:id="rId10"/>
    <p:sldId id="45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322"/>
            <p14:sldId id="325"/>
            <p14:sldId id="323"/>
            <p14:sldId id="439"/>
            <p14:sldId id="294"/>
            <p14:sldId id="321"/>
            <p14:sldId id="295"/>
            <p14:sldId id="451"/>
            <p14:sldId id="452"/>
            <p14:sldId id="45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CC"/>
    <a:srgbClr val="009ED6"/>
    <a:srgbClr val="00FF00"/>
    <a:srgbClr val="FF0000"/>
    <a:srgbClr val="66CCFF"/>
    <a:srgbClr val="FFFF99"/>
    <a:srgbClr val="FF33CC"/>
    <a:srgbClr val="D99694"/>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93" autoAdjust="0"/>
    <p:restoredTop sz="99497" autoAdjust="0"/>
  </p:normalViewPr>
  <p:slideViewPr>
    <p:cSldViewPr>
      <p:cViewPr varScale="1">
        <p:scale>
          <a:sx n="72" d="100"/>
          <a:sy n="72" d="100"/>
        </p:scale>
        <p:origin x="1542" y="78"/>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732"/>
    </p:cViewPr>
  </p:sorterViewPr>
  <p:notesViewPr>
    <p:cSldViewPr>
      <p:cViewPr varScale="1">
        <p:scale>
          <a:sx n="83" d="100"/>
          <a:sy n="83" d="100"/>
        </p:scale>
        <p:origin x="-314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_rels/data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jpeg"/><Relationship Id="rId5" Type="http://schemas.openxmlformats.org/officeDocument/2006/relationships/image" Target="../media/image12.jpeg"/><Relationship Id="rId4" Type="http://schemas.openxmlformats.org/officeDocument/2006/relationships/image" Target="../media/image11.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1.jpeg"/><Relationship Id="rId1" Type="http://schemas.openxmlformats.org/officeDocument/2006/relationships/image" Target="../media/image12.jpeg"/><Relationship Id="rId5" Type="http://schemas.openxmlformats.org/officeDocument/2006/relationships/image" Target="../media/image8.jpeg"/><Relationship Id="rId4" Type="http://schemas.openxmlformats.org/officeDocument/2006/relationships/image" Target="../media/image9.jpeg"/></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B86CCA-6095-4C31-82C9-6F0BA3D2BD50}" type="doc">
      <dgm:prSet loTypeId="urn:microsoft.com/office/officeart/2005/8/layout/cycle3" loCatId="cycle" qsTypeId="urn:microsoft.com/office/officeart/2005/8/quickstyle/simple1" qsCatId="simple" csTypeId="urn:microsoft.com/office/officeart/2005/8/colors/colorful1#1" csCatId="colorful" phldr="1"/>
      <dgm:spPr/>
      <dgm:t>
        <a:bodyPr/>
        <a:lstStyle/>
        <a:p>
          <a:endParaRPr lang="en-US"/>
        </a:p>
      </dgm:t>
    </dgm:pt>
    <dgm:pt modelId="{87D5FA85-475A-47DF-96C3-53A8885CD8B4}">
      <dgm:prSet phldrT="[Text]" custT="1">
        <dgm:style>
          <a:lnRef idx="1">
            <a:schemeClr val="accent6"/>
          </a:lnRef>
          <a:fillRef idx="2">
            <a:schemeClr val="accent6"/>
          </a:fillRef>
          <a:effectRef idx="1">
            <a:schemeClr val="accent6"/>
          </a:effectRef>
          <a:fontRef idx="minor">
            <a:schemeClr val="dk1"/>
          </a:fontRef>
        </dgm:style>
      </dgm:prSet>
      <dgm:spPr>
        <a:solidFill>
          <a:srgbClr val="FF33CC"/>
        </a:solidFill>
      </dgm:spPr>
      <dgm:t>
        <a:bodyPr/>
        <a:lstStyle/>
        <a:p>
          <a:pPr rtl="1"/>
          <a:r>
            <a:rPr lang="fa-IR" sz="2000" b="1" dirty="0">
              <a:solidFill>
                <a:schemeClr val="tx1"/>
              </a:solidFill>
              <a:cs typeface="B Zar" pitchFamily="2" charset="-78"/>
            </a:rPr>
            <a:t>کف ستون ها</a:t>
          </a:r>
          <a:endParaRPr lang="en-US" sz="2000" b="1" dirty="0">
            <a:solidFill>
              <a:schemeClr val="tx1"/>
            </a:solidFill>
            <a:latin typeface="Times New Roman" pitchFamily="18" charset="0"/>
            <a:cs typeface="B Zar" pitchFamily="2" charset="-78"/>
          </a:endParaRPr>
        </a:p>
      </dgm:t>
    </dgm:pt>
    <dgm:pt modelId="{DA387DD2-9A5A-4B11-A239-86828C1AC1FD}" type="parTrans" cxnId="{A5634DE0-4FAA-4FEC-B248-0A4A57B46D34}">
      <dgm:prSet/>
      <dgm:spPr/>
      <dgm:t>
        <a:bodyPr/>
        <a:lstStyle/>
        <a:p>
          <a:endParaRPr lang="en-US"/>
        </a:p>
      </dgm:t>
    </dgm:pt>
    <dgm:pt modelId="{7B42AEE9-0F77-4497-B48E-E30BFAE95E3E}" type="sibTrans" cxnId="{A5634DE0-4FAA-4FEC-B248-0A4A57B46D34}">
      <dgm:prSet/>
      <dgm:spPr/>
      <dgm:t>
        <a:bodyPr/>
        <a:lstStyle/>
        <a:p>
          <a:endParaRPr lang="en-US"/>
        </a:p>
      </dgm:t>
    </dgm:pt>
    <dgm:pt modelId="{C57E4D31-C800-47F1-B990-69DBBAA850A8}">
      <dgm:prSet phldrT="[Text]" custT="1"/>
      <dgm:spPr>
        <a:blipFill rotWithShape="0">
          <a:blip xmlns:r="http://schemas.openxmlformats.org/officeDocument/2006/relationships" r:embed="rId1"/>
          <a:tile tx="0" ty="0" sx="100000" sy="100000" flip="none" algn="tl"/>
        </a:blipFill>
      </dgm:spPr>
      <dgm:t>
        <a:bodyPr/>
        <a:lstStyle/>
        <a:p>
          <a:r>
            <a:rPr lang="fa-IR" sz="2000" b="1" dirty="0">
              <a:solidFill>
                <a:schemeClr val="tx1"/>
              </a:solidFill>
              <a:cs typeface="B Zar" pitchFamily="2" charset="-78"/>
            </a:rPr>
            <a:t>اتصالات صلب تیر به ستون</a:t>
          </a:r>
          <a:endParaRPr lang="en-US" sz="2000" b="1" dirty="0">
            <a:solidFill>
              <a:schemeClr val="tx1"/>
            </a:solidFill>
            <a:latin typeface="Times New Roman" pitchFamily="18" charset="0"/>
            <a:cs typeface="B Zar" pitchFamily="2" charset="-78"/>
          </a:endParaRPr>
        </a:p>
      </dgm:t>
    </dgm:pt>
    <dgm:pt modelId="{37FC6D59-8C39-4048-9F79-3235BAC87B9D}" type="sibTrans" cxnId="{F6C09DC9-9B14-486E-9A6A-DADC1A83D99C}">
      <dgm:prSet/>
      <dgm:spPr/>
      <dgm:t>
        <a:bodyPr/>
        <a:lstStyle/>
        <a:p>
          <a:endParaRPr lang="en-US"/>
        </a:p>
      </dgm:t>
    </dgm:pt>
    <dgm:pt modelId="{83570189-CB7B-459B-8C48-AC2288739F6D}" type="parTrans" cxnId="{F6C09DC9-9B14-486E-9A6A-DADC1A83D99C}">
      <dgm:prSet/>
      <dgm:spPr/>
      <dgm:t>
        <a:bodyPr/>
        <a:lstStyle/>
        <a:p>
          <a:endParaRPr lang="en-US"/>
        </a:p>
      </dgm:t>
    </dgm:pt>
    <dgm:pt modelId="{B67EC153-37E6-41BD-870A-587B5562A947}">
      <dgm:prSet phldrT="[Text]" custT="1"/>
      <dgm:spPr>
        <a:blipFill rotWithShape="0">
          <a:blip xmlns:r="http://schemas.openxmlformats.org/officeDocument/2006/relationships" r:embed="rId2"/>
          <a:tile tx="0" ty="0" sx="100000" sy="100000" flip="none" algn="tl"/>
        </a:blipFill>
      </dgm:spPr>
      <dgm:t>
        <a:bodyPr/>
        <a:lstStyle/>
        <a:p>
          <a:r>
            <a:rPr lang="fa-IR" sz="2400" b="1" dirty="0">
              <a:solidFill>
                <a:schemeClr val="tx1"/>
              </a:solidFill>
              <a:cs typeface="B Zar" pitchFamily="2" charset="-78"/>
            </a:rPr>
            <a:t>اتصالات ساده</a:t>
          </a:r>
          <a:endParaRPr lang="en-US" sz="2400" b="1" dirty="0">
            <a:solidFill>
              <a:schemeClr val="tx1"/>
            </a:solidFill>
            <a:cs typeface="B Zar" pitchFamily="2" charset="-78"/>
          </a:endParaRPr>
        </a:p>
      </dgm:t>
    </dgm:pt>
    <dgm:pt modelId="{2288021D-E772-415A-9035-D1106CCB6050}" type="sibTrans" cxnId="{ABA5774C-5F30-46CB-8D48-8C9B04D8DC15}">
      <dgm:prSet/>
      <dgm:spPr/>
      <dgm:t>
        <a:bodyPr/>
        <a:lstStyle/>
        <a:p>
          <a:endParaRPr lang="en-US"/>
        </a:p>
      </dgm:t>
    </dgm:pt>
    <dgm:pt modelId="{734855FD-FE94-4682-A8E2-B02B3CB4D5DB}" type="parTrans" cxnId="{ABA5774C-5F30-46CB-8D48-8C9B04D8DC15}">
      <dgm:prSet/>
      <dgm:spPr/>
      <dgm:t>
        <a:bodyPr/>
        <a:lstStyle/>
        <a:p>
          <a:endParaRPr lang="en-US"/>
        </a:p>
      </dgm:t>
    </dgm:pt>
    <dgm:pt modelId="{90E4BB42-23DA-4149-B4BE-EFF25E667DDA}">
      <dgm:prSet custT="1"/>
      <dgm:spPr>
        <a:blipFill rotWithShape="0">
          <a:blip xmlns:r="http://schemas.openxmlformats.org/officeDocument/2006/relationships" r:embed="rId3"/>
          <a:tile tx="0" ty="0" sx="100000" sy="100000" flip="none" algn="tl"/>
        </a:blipFill>
      </dgm:spPr>
      <dgm:t>
        <a:bodyPr/>
        <a:lstStyle/>
        <a:p>
          <a:r>
            <a:rPr lang="fa-IR" sz="2000" b="1" dirty="0">
              <a:solidFill>
                <a:schemeClr val="tx1"/>
              </a:solidFill>
              <a:cs typeface="B Zar" pitchFamily="2" charset="-78"/>
            </a:rPr>
            <a:t>طبقه بندی اتصالات تیر به ستون</a:t>
          </a:r>
          <a:endParaRPr lang="en-US" sz="2000" b="1" dirty="0">
            <a:solidFill>
              <a:schemeClr val="tx1"/>
            </a:solidFill>
            <a:cs typeface="B Zar" pitchFamily="2" charset="-78"/>
          </a:endParaRPr>
        </a:p>
      </dgm:t>
    </dgm:pt>
    <dgm:pt modelId="{188FB32D-EE32-4B55-AF7C-E9D996DA4060}" type="sibTrans" cxnId="{5322414E-2438-482E-A6BA-7B587D7AF608}">
      <dgm:prSet/>
      <dgm:spPr/>
      <dgm:t>
        <a:bodyPr/>
        <a:lstStyle/>
        <a:p>
          <a:endParaRPr lang="en-US"/>
        </a:p>
      </dgm:t>
    </dgm:pt>
    <dgm:pt modelId="{7251E706-88ED-4AD6-AD89-3CD7C230E522}" type="parTrans" cxnId="{5322414E-2438-482E-A6BA-7B587D7AF608}">
      <dgm:prSet/>
      <dgm:spPr/>
      <dgm:t>
        <a:bodyPr/>
        <a:lstStyle/>
        <a:p>
          <a:endParaRPr lang="en-US"/>
        </a:p>
      </dgm:t>
    </dgm:pt>
    <dgm:pt modelId="{C03C5837-0889-47A4-8BB8-456224C5D101}">
      <dgm:prSet phldrT="[Text]" custT="1">
        <dgm:style>
          <a:lnRef idx="1">
            <a:schemeClr val="dk1"/>
          </a:lnRef>
          <a:fillRef idx="2">
            <a:schemeClr val="dk1"/>
          </a:fillRef>
          <a:effectRef idx="1">
            <a:schemeClr val="dk1"/>
          </a:effectRef>
          <a:fontRef idx="minor">
            <a:schemeClr val="dk1"/>
          </a:fontRef>
        </dgm:style>
      </dgm:prSet>
      <dgm:spPr>
        <a:blipFill rotWithShape="0">
          <a:blip xmlns:r="http://schemas.openxmlformats.org/officeDocument/2006/relationships" r:embed="rId4"/>
          <a:tile tx="0" ty="0" sx="100000" sy="100000" flip="none" algn="tl"/>
        </a:blipFill>
      </dgm:spPr>
      <dgm:t>
        <a:bodyPr/>
        <a:lstStyle/>
        <a:p>
          <a:r>
            <a:rPr lang="fa-IR" sz="2000" b="1" dirty="0">
              <a:solidFill>
                <a:schemeClr val="tx1"/>
              </a:solidFill>
              <a:cs typeface="B Zar" pitchFamily="2" charset="-78"/>
            </a:rPr>
            <a:t>مقدمه و تعاریف</a:t>
          </a:r>
          <a:endParaRPr lang="en-US" sz="2000" b="1" dirty="0">
            <a:solidFill>
              <a:schemeClr val="tx1"/>
            </a:solidFill>
            <a:cs typeface="B Zar" pitchFamily="2" charset="-78"/>
          </a:endParaRPr>
        </a:p>
      </dgm:t>
    </dgm:pt>
    <dgm:pt modelId="{1D092793-42FA-419F-845A-409E6BB17A23}" type="sibTrans" cxnId="{70F01C14-AB8A-487F-B89A-FB1E19CC6742}">
      <dgm:prSet/>
      <dgm:spPr/>
      <dgm:t>
        <a:bodyPr/>
        <a:lstStyle/>
        <a:p>
          <a:endParaRPr lang="en-US"/>
        </a:p>
      </dgm:t>
    </dgm:pt>
    <dgm:pt modelId="{109BB0FB-0CFD-456E-A4F4-507B3506043D}" type="parTrans" cxnId="{70F01C14-AB8A-487F-B89A-FB1E19CC6742}">
      <dgm:prSet/>
      <dgm:spPr/>
      <dgm:t>
        <a:bodyPr/>
        <a:lstStyle/>
        <a:p>
          <a:endParaRPr lang="en-US"/>
        </a:p>
      </dgm:t>
    </dgm:pt>
    <dgm:pt modelId="{AF881967-3C6A-4257-84C4-4CB057D6E9AD}">
      <dgm:prSet phldrT="[Text]" custT="1">
        <dgm:style>
          <a:lnRef idx="2">
            <a:schemeClr val="accent6">
              <a:shade val="50000"/>
            </a:schemeClr>
          </a:lnRef>
          <a:fillRef idx="1">
            <a:schemeClr val="accent6"/>
          </a:fillRef>
          <a:effectRef idx="0">
            <a:schemeClr val="accent6"/>
          </a:effectRef>
          <a:fontRef idx="minor">
            <a:schemeClr val="lt1"/>
          </a:fontRef>
        </dgm:style>
      </dgm:prSet>
      <dgm:spPr>
        <a:blipFill rotWithShape="0">
          <a:blip xmlns:r="http://schemas.openxmlformats.org/officeDocument/2006/relationships" r:embed="rId5"/>
          <a:tile tx="0" ty="0" sx="100000" sy="100000" flip="none" algn="tl"/>
        </a:blipFill>
      </dgm:spPr>
      <dgm:t>
        <a:bodyPr/>
        <a:lstStyle/>
        <a:p>
          <a:r>
            <a:rPr lang="fa-IR" sz="2800" b="1" dirty="0">
              <a:solidFill>
                <a:schemeClr val="tx1"/>
              </a:solidFill>
              <a:cs typeface="B Zar" pitchFamily="2" charset="-78"/>
            </a:rPr>
            <a:t>فهرست عناوین:</a:t>
          </a:r>
          <a:endParaRPr lang="en-US" sz="2800" b="1" dirty="0">
            <a:solidFill>
              <a:schemeClr val="tx1"/>
            </a:solidFill>
            <a:cs typeface="B Zar" pitchFamily="2" charset="-78"/>
          </a:endParaRPr>
        </a:p>
      </dgm:t>
    </dgm:pt>
    <dgm:pt modelId="{18747A50-6614-49DB-ACED-F13BA4D67237}" type="sibTrans" cxnId="{87E2E709-4EA1-4BC9-A1D3-7BCACD4211B9}">
      <dgm:prSet/>
      <dgm:spPr>
        <a:solidFill>
          <a:srgbClr val="FFC000"/>
        </a:solidFill>
        <a:ln w="12700">
          <a:solidFill>
            <a:srgbClr val="FFC000"/>
          </a:solidFill>
        </a:ln>
      </dgm:spPr>
      <dgm:t>
        <a:bodyPr/>
        <a:lstStyle/>
        <a:p>
          <a:endParaRPr lang="en-US"/>
        </a:p>
      </dgm:t>
    </dgm:pt>
    <dgm:pt modelId="{C4A86CDB-706C-4FDA-934C-1726411B78ED}" type="parTrans" cxnId="{87E2E709-4EA1-4BC9-A1D3-7BCACD4211B9}">
      <dgm:prSet/>
      <dgm:spPr/>
      <dgm:t>
        <a:bodyPr/>
        <a:lstStyle/>
        <a:p>
          <a:endParaRPr lang="en-US"/>
        </a:p>
      </dgm:t>
    </dgm:pt>
    <dgm:pt modelId="{2B17B0F5-183B-4156-BE9C-6E6C531ECEE6}">
      <dgm:prSet phldrT="[Text]" custT="1">
        <dgm:style>
          <a:lnRef idx="1">
            <a:schemeClr val="accent6"/>
          </a:lnRef>
          <a:fillRef idx="2">
            <a:schemeClr val="accent6"/>
          </a:fillRef>
          <a:effectRef idx="1">
            <a:schemeClr val="accent6"/>
          </a:effectRef>
          <a:fontRef idx="minor">
            <a:schemeClr val="dk1"/>
          </a:fontRef>
        </dgm:style>
      </dgm:prSet>
      <dgm:spPr>
        <a:solidFill>
          <a:srgbClr val="FFC000"/>
        </a:solidFill>
      </dgm:spPr>
      <dgm:t>
        <a:bodyPr/>
        <a:lstStyle/>
        <a:p>
          <a:pPr rtl="1"/>
          <a:r>
            <a:rPr lang="fa-IR" sz="2000" b="1" dirty="0">
              <a:solidFill>
                <a:schemeClr val="tx1"/>
              </a:solidFill>
              <a:cs typeface="B Zar" pitchFamily="2" charset="-78"/>
            </a:rPr>
            <a:t>وصله تیرها </a:t>
          </a:r>
          <a:endParaRPr lang="en-US" sz="2000" b="1" dirty="0">
            <a:solidFill>
              <a:schemeClr val="tx1"/>
            </a:solidFill>
            <a:latin typeface="Times New Roman" pitchFamily="18" charset="0"/>
            <a:cs typeface="B Zar" pitchFamily="2" charset="-78"/>
          </a:endParaRPr>
        </a:p>
      </dgm:t>
    </dgm:pt>
    <dgm:pt modelId="{77FA04D7-1BE4-4B5B-9D9E-9C043854F61F}" type="parTrans" cxnId="{C5327CB4-39C4-44F6-BC68-9E2940655D9F}">
      <dgm:prSet/>
      <dgm:spPr/>
      <dgm:t>
        <a:bodyPr/>
        <a:lstStyle/>
        <a:p>
          <a:endParaRPr lang="en-US"/>
        </a:p>
      </dgm:t>
    </dgm:pt>
    <dgm:pt modelId="{A955242A-1908-49EE-AF86-1003B723B6DE}" type="sibTrans" cxnId="{C5327CB4-39C4-44F6-BC68-9E2940655D9F}">
      <dgm:prSet/>
      <dgm:spPr/>
      <dgm:t>
        <a:bodyPr/>
        <a:lstStyle/>
        <a:p>
          <a:endParaRPr lang="en-US"/>
        </a:p>
      </dgm:t>
    </dgm:pt>
    <dgm:pt modelId="{0623A293-856E-4282-A91C-2D4180C632D4}">
      <dgm:prSet phldrT="[Text]" custT="1">
        <dgm:style>
          <a:lnRef idx="1">
            <a:schemeClr val="accent6"/>
          </a:lnRef>
          <a:fillRef idx="2">
            <a:schemeClr val="accent6"/>
          </a:fillRef>
          <a:effectRef idx="1">
            <a:schemeClr val="accent6"/>
          </a:effectRef>
          <a:fontRef idx="minor">
            <a:schemeClr val="dk1"/>
          </a:fontRef>
        </dgm:style>
      </dgm:prSet>
      <dgm:spPr>
        <a:solidFill>
          <a:srgbClr val="00B0F0"/>
        </a:solidFill>
      </dgm:spPr>
      <dgm:t>
        <a:bodyPr/>
        <a:lstStyle/>
        <a:p>
          <a:pPr rtl="1"/>
          <a:r>
            <a:rPr lang="fa-IR" sz="2000" b="1" dirty="0">
              <a:solidFill>
                <a:schemeClr val="tx1"/>
              </a:solidFill>
              <a:cs typeface="B Zar" pitchFamily="2" charset="-78"/>
            </a:rPr>
            <a:t>وصله ستون ها</a:t>
          </a:r>
          <a:endParaRPr lang="en-US" sz="2000" b="1" dirty="0">
            <a:solidFill>
              <a:schemeClr val="tx1"/>
            </a:solidFill>
            <a:latin typeface="Times New Roman" pitchFamily="18" charset="0"/>
            <a:cs typeface="B Zar" pitchFamily="2" charset="-78"/>
          </a:endParaRPr>
        </a:p>
      </dgm:t>
    </dgm:pt>
    <dgm:pt modelId="{776104C2-23D8-4563-9767-6EDE5F9E5B22}" type="parTrans" cxnId="{51B7D9C8-1D86-4940-A805-A73842FDE340}">
      <dgm:prSet/>
      <dgm:spPr/>
      <dgm:t>
        <a:bodyPr/>
        <a:lstStyle/>
        <a:p>
          <a:endParaRPr lang="en-US"/>
        </a:p>
      </dgm:t>
    </dgm:pt>
    <dgm:pt modelId="{F5301D59-8325-4925-B177-C99CFB01299E}" type="sibTrans" cxnId="{51B7D9C8-1D86-4940-A805-A73842FDE340}">
      <dgm:prSet/>
      <dgm:spPr/>
      <dgm:t>
        <a:bodyPr/>
        <a:lstStyle/>
        <a:p>
          <a:endParaRPr lang="en-US"/>
        </a:p>
      </dgm:t>
    </dgm:pt>
    <dgm:pt modelId="{F121833E-3E9D-4FBD-BF08-69173E89A620}">
      <dgm:prSet phldrT="[Text]" custT="1">
        <dgm:style>
          <a:lnRef idx="1">
            <a:schemeClr val="accent6"/>
          </a:lnRef>
          <a:fillRef idx="2">
            <a:schemeClr val="accent6"/>
          </a:fillRef>
          <a:effectRef idx="1">
            <a:schemeClr val="accent6"/>
          </a:effectRef>
          <a:fontRef idx="minor">
            <a:schemeClr val="dk1"/>
          </a:fontRef>
        </dgm:style>
      </dgm:prSet>
      <dgm:spPr>
        <a:solidFill>
          <a:srgbClr val="00FF00"/>
        </a:solidFill>
      </dgm:spPr>
      <dgm:t>
        <a:bodyPr/>
        <a:lstStyle/>
        <a:p>
          <a:pPr rtl="1"/>
          <a:r>
            <a:rPr lang="fa-IR" sz="2000" b="1" dirty="0">
              <a:solidFill>
                <a:schemeClr val="tx1"/>
              </a:solidFill>
              <a:cs typeface="B Zar" pitchFamily="2" charset="-78"/>
            </a:rPr>
            <a:t>اتصالات بادبندها</a:t>
          </a:r>
          <a:endParaRPr lang="en-US" sz="2000" b="1" dirty="0">
            <a:solidFill>
              <a:schemeClr val="tx1"/>
            </a:solidFill>
            <a:latin typeface="Times New Roman" pitchFamily="18" charset="0"/>
            <a:cs typeface="B Zar" pitchFamily="2" charset="-78"/>
          </a:endParaRPr>
        </a:p>
      </dgm:t>
    </dgm:pt>
    <dgm:pt modelId="{174746B2-1F85-42B8-A05D-AF1CD7BFDAFB}" type="parTrans" cxnId="{829D4F3C-59B7-4879-9F68-8FAA6575B006}">
      <dgm:prSet/>
      <dgm:spPr/>
      <dgm:t>
        <a:bodyPr/>
        <a:lstStyle/>
        <a:p>
          <a:endParaRPr lang="en-US"/>
        </a:p>
      </dgm:t>
    </dgm:pt>
    <dgm:pt modelId="{0FD5BF04-668B-4482-8AB0-D23EDC78FE99}" type="sibTrans" cxnId="{829D4F3C-59B7-4879-9F68-8FAA6575B006}">
      <dgm:prSet/>
      <dgm:spPr/>
      <dgm:t>
        <a:bodyPr/>
        <a:lstStyle/>
        <a:p>
          <a:endParaRPr lang="en-US"/>
        </a:p>
      </dgm:t>
    </dgm:pt>
    <dgm:pt modelId="{449C83D6-E1F4-4EA9-99A5-7788FFC1C1FD}" type="pres">
      <dgm:prSet presAssocID="{ECB86CCA-6095-4C31-82C9-6F0BA3D2BD50}" presName="Name0" presStyleCnt="0">
        <dgm:presLayoutVars>
          <dgm:dir/>
          <dgm:resizeHandles val="exact"/>
        </dgm:presLayoutVars>
      </dgm:prSet>
      <dgm:spPr/>
    </dgm:pt>
    <dgm:pt modelId="{5C904D7C-1540-499F-A3D8-429FDEB4DF99}" type="pres">
      <dgm:prSet presAssocID="{ECB86CCA-6095-4C31-82C9-6F0BA3D2BD50}" presName="cycle" presStyleCnt="0"/>
      <dgm:spPr/>
    </dgm:pt>
    <dgm:pt modelId="{23D8E968-DC58-4E6E-8519-A2E435F3A281}" type="pres">
      <dgm:prSet presAssocID="{AF881967-3C6A-4257-84C4-4CB057D6E9AD}" presName="nodeFirstNode" presStyleLbl="node1" presStyleIdx="0" presStyleCnt="9" custScaleX="131969">
        <dgm:presLayoutVars>
          <dgm:bulletEnabled val="1"/>
        </dgm:presLayoutVars>
      </dgm:prSet>
      <dgm:spPr/>
    </dgm:pt>
    <dgm:pt modelId="{E6C6FC99-40EE-4FD0-A159-FD28A0D703AA}" type="pres">
      <dgm:prSet presAssocID="{18747A50-6614-49DB-ACED-F13BA4D67237}" presName="sibTransFirstNode" presStyleLbl="bgShp" presStyleIdx="0" presStyleCnt="1"/>
      <dgm:spPr/>
    </dgm:pt>
    <dgm:pt modelId="{B0985A5F-9897-4AEE-8727-BDF6130EB0C0}" type="pres">
      <dgm:prSet presAssocID="{C03C5837-0889-47A4-8BB8-456224C5D101}" presName="nodeFollowingNodes" presStyleLbl="node1" presStyleIdx="1" presStyleCnt="9" custScaleX="94659" custRadScaleRad="107615" custRadScaleInc="29934">
        <dgm:presLayoutVars>
          <dgm:bulletEnabled val="1"/>
        </dgm:presLayoutVars>
      </dgm:prSet>
      <dgm:spPr/>
    </dgm:pt>
    <dgm:pt modelId="{3D9EE99C-3432-45FB-96CA-451661C79EB3}" type="pres">
      <dgm:prSet presAssocID="{90E4BB42-23DA-4149-B4BE-EFF25E667DDA}" presName="nodeFollowingNodes" presStyleLbl="node1" presStyleIdx="2" presStyleCnt="9" custScaleX="125857" custRadScaleRad="98829" custRadScaleInc="-14767">
        <dgm:presLayoutVars>
          <dgm:bulletEnabled val="1"/>
        </dgm:presLayoutVars>
      </dgm:prSet>
      <dgm:spPr/>
    </dgm:pt>
    <dgm:pt modelId="{712C633E-8562-4E3D-ADF9-7A0A38EA0AC8}" type="pres">
      <dgm:prSet presAssocID="{B67EC153-37E6-41BD-870A-587B5562A947}" presName="nodeFollowingNodes" presStyleLbl="node1" presStyleIdx="3" presStyleCnt="9" custRadScaleRad="101652" custRadScaleInc="-42739">
        <dgm:presLayoutVars>
          <dgm:bulletEnabled val="1"/>
        </dgm:presLayoutVars>
      </dgm:prSet>
      <dgm:spPr/>
    </dgm:pt>
    <dgm:pt modelId="{0C165BFD-311B-4B91-B0E2-9C0CE1AAFF69}" type="pres">
      <dgm:prSet presAssocID="{C57E4D31-C800-47F1-B990-69DBBAA850A8}" presName="nodeFollowingNodes" presStyleLbl="node1" presStyleIdx="4" presStyleCnt="9" custScaleX="126750" custRadScaleRad="99615" custRadScaleInc="-32380">
        <dgm:presLayoutVars>
          <dgm:bulletEnabled val="1"/>
        </dgm:presLayoutVars>
      </dgm:prSet>
      <dgm:spPr/>
    </dgm:pt>
    <dgm:pt modelId="{E5C5BAE5-3CD9-4CD5-AED4-2A1094581207}" type="pres">
      <dgm:prSet presAssocID="{87D5FA85-475A-47DF-96C3-53A8885CD8B4}" presName="nodeFollowingNodes" presStyleLbl="node1" presStyleIdx="5" presStyleCnt="9" custScaleX="107060" custScaleY="98645" custRadScaleRad="105088" custRadScaleInc="31658">
        <dgm:presLayoutVars>
          <dgm:bulletEnabled val="1"/>
        </dgm:presLayoutVars>
      </dgm:prSet>
      <dgm:spPr/>
    </dgm:pt>
    <dgm:pt modelId="{AE0B0251-76D4-4A28-B2BF-3374702A622D}" type="pres">
      <dgm:prSet presAssocID="{2B17B0F5-183B-4156-BE9C-6E6C531ECEE6}" presName="nodeFollowingNodes" presStyleLbl="node1" presStyleIdx="6" presStyleCnt="9" custScaleX="100943" custScaleY="81555" custRadScaleRad="97906" custRadScaleInc="9820">
        <dgm:presLayoutVars>
          <dgm:bulletEnabled val="1"/>
        </dgm:presLayoutVars>
      </dgm:prSet>
      <dgm:spPr/>
    </dgm:pt>
    <dgm:pt modelId="{27D847D9-4F4E-4D9D-8691-A47C9976F46B}" type="pres">
      <dgm:prSet presAssocID="{0623A293-856E-4282-A91C-2D4180C632D4}" presName="nodeFollowingNodes" presStyleLbl="node1" presStyleIdx="7" presStyleCnt="9" custScaleX="116540" custScaleY="95826" custRadScaleRad="95506" custRadScaleInc="-8535">
        <dgm:presLayoutVars>
          <dgm:bulletEnabled val="1"/>
        </dgm:presLayoutVars>
      </dgm:prSet>
      <dgm:spPr/>
    </dgm:pt>
    <dgm:pt modelId="{E5B45451-EB59-4E50-AD45-E2EB9EC5FCF3}" type="pres">
      <dgm:prSet presAssocID="{F121833E-3E9D-4FBD-BF08-69173E89A620}" presName="nodeFollowingNodes" presStyleLbl="node1" presStyleIdx="8" presStyleCnt="9" custScaleX="112393" custScaleY="98645" custRadScaleRad="113802" custRadScaleInc="-48846">
        <dgm:presLayoutVars>
          <dgm:bulletEnabled val="1"/>
        </dgm:presLayoutVars>
      </dgm:prSet>
      <dgm:spPr/>
    </dgm:pt>
  </dgm:ptLst>
  <dgm:cxnLst>
    <dgm:cxn modelId="{87E2E709-4EA1-4BC9-A1D3-7BCACD4211B9}" srcId="{ECB86CCA-6095-4C31-82C9-6F0BA3D2BD50}" destId="{AF881967-3C6A-4257-84C4-4CB057D6E9AD}" srcOrd="0" destOrd="0" parTransId="{C4A86CDB-706C-4FDA-934C-1726411B78ED}" sibTransId="{18747A50-6614-49DB-ACED-F13BA4D67237}"/>
    <dgm:cxn modelId="{70F01C14-AB8A-487F-B89A-FB1E19CC6742}" srcId="{ECB86CCA-6095-4C31-82C9-6F0BA3D2BD50}" destId="{C03C5837-0889-47A4-8BB8-456224C5D101}" srcOrd="1" destOrd="0" parTransId="{109BB0FB-0CFD-456E-A4F4-507B3506043D}" sibTransId="{1D092793-42FA-419F-845A-409E6BB17A23}"/>
    <dgm:cxn modelId="{42BEED16-4AC3-4F03-A76C-979F8BD7E046}" type="presOf" srcId="{C03C5837-0889-47A4-8BB8-456224C5D101}" destId="{B0985A5F-9897-4AEE-8727-BDF6130EB0C0}" srcOrd="0" destOrd="0" presId="urn:microsoft.com/office/officeart/2005/8/layout/cycle3"/>
    <dgm:cxn modelId="{74501119-BB6A-4168-BB63-9AE4CB714599}" type="presOf" srcId="{90E4BB42-23DA-4149-B4BE-EFF25E667DDA}" destId="{3D9EE99C-3432-45FB-96CA-451661C79EB3}" srcOrd="0" destOrd="0" presId="urn:microsoft.com/office/officeart/2005/8/layout/cycle3"/>
    <dgm:cxn modelId="{A26FAC30-29A6-43AB-9BE2-6B13B7924081}" type="presOf" srcId="{C57E4D31-C800-47F1-B990-69DBBAA850A8}" destId="{0C165BFD-311B-4B91-B0E2-9C0CE1AAFF69}" srcOrd="0" destOrd="0" presId="urn:microsoft.com/office/officeart/2005/8/layout/cycle3"/>
    <dgm:cxn modelId="{829D4F3C-59B7-4879-9F68-8FAA6575B006}" srcId="{ECB86CCA-6095-4C31-82C9-6F0BA3D2BD50}" destId="{F121833E-3E9D-4FBD-BF08-69173E89A620}" srcOrd="8" destOrd="0" parTransId="{174746B2-1F85-42B8-A05D-AF1CD7BFDAFB}" sibTransId="{0FD5BF04-668B-4482-8AB0-D23EDC78FE99}"/>
    <dgm:cxn modelId="{56E46745-C89B-4ACF-9978-0DF13B045CEE}" type="presOf" srcId="{F121833E-3E9D-4FBD-BF08-69173E89A620}" destId="{E5B45451-EB59-4E50-AD45-E2EB9EC5FCF3}" srcOrd="0" destOrd="0" presId="urn:microsoft.com/office/officeart/2005/8/layout/cycle3"/>
    <dgm:cxn modelId="{ABA5774C-5F30-46CB-8D48-8C9B04D8DC15}" srcId="{ECB86CCA-6095-4C31-82C9-6F0BA3D2BD50}" destId="{B67EC153-37E6-41BD-870A-587B5562A947}" srcOrd="3" destOrd="0" parTransId="{734855FD-FE94-4682-A8E2-B02B3CB4D5DB}" sibTransId="{2288021D-E772-415A-9035-D1106CCB6050}"/>
    <dgm:cxn modelId="{5322414E-2438-482E-A6BA-7B587D7AF608}" srcId="{ECB86CCA-6095-4C31-82C9-6F0BA3D2BD50}" destId="{90E4BB42-23DA-4149-B4BE-EFF25E667DDA}" srcOrd="2" destOrd="0" parTransId="{7251E706-88ED-4AD6-AD89-3CD7C230E522}" sibTransId="{188FB32D-EE32-4B55-AF7C-E9D996DA4060}"/>
    <dgm:cxn modelId="{A99A0B93-7720-4062-81B8-EDC15A8147DF}" type="presOf" srcId="{AF881967-3C6A-4257-84C4-4CB057D6E9AD}" destId="{23D8E968-DC58-4E6E-8519-A2E435F3A281}" srcOrd="0" destOrd="0" presId="urn:microsoft.com/office/officeart/2005/8/layout/cycle3"/>
    <dgm:cxn modelId="{EC101C9A-5CBA-4694-85C4-974C8DC03233}" type="presOf" srcId="{B67EC153-37E6-41BD-870A-587B5562A947}" destId="{712C633E-8562-4E3D-ADF9-7A0A38EA0AC8}" srcOrd="0" destOrd="0" presId="urn:microsoft.com/office/officeart/2005/8/layout/cycle3"/>
    <dgm:cxn modelId="{FBA2B4AA-3782-4A35-B27A-B3BEC94ECDDE}" type="presOf" srcId="{2B17B0F5-183B-4156-BE9C-6E6C531ECEE6}" destId="{AE0B0251-76D4-4A28-B2BF-3374702A622D}" srcOrd="0" destOrd="0" presId="urn:microsoft.com/office/officeart/2005/8/layout/cycle3"/>
    <dgm:cxn modelId="{C5327CB4-39C4-44F6-BC68-9E2940655D9F}" srcId="{ECB86CCA-6095-4C31-82C9-6F0BA3D2BD50}" destId="{2B17B0F5-183B-4156-BE9C-6E6C531ECEE6}" srcOrd="6" destOrd="0" parTransId="{77FA04D7-1BE4-4B5B-9D9E-9C043854F61F}" sibTransId="{A955242A-1908-49EE-AF86-1003B723B6DE}"/>
    <dgm:cxn modelId="{51B7D9C8-1D86-4940-A805-A73842FDE340}" srcId="{ECB86CCA-6095-4C31-82C9-6F0BA3D2BD50}" destId="{0623A293-856E-4282-A91C-2D4180C632D4}" srcOrd="7" destOrd="0" parTransId="{776104C2-23D8-4563-9767-6EDE5F9E5B22}" sibTransId="{F5301D59-8325-4925-B177-C99CFB01299E}"/>
    <dgm:cxn modelId="{F6C09DC9-9B14-486E-9A6A-DADC1A83D99C}" srcId="{ECB86CCA-6095-4C31-82C9-6F0BA3D2BD50}" destId="{C57E4D31-C800-47F1-B990-69DBBAA850A8}" srcOrd="4" destOrd="0" parTransId="{83570189-CB7B-459B-8C48-AC2288739F6D}" sibTransId="{37FC6D59-8C39-4048-9F79-3235BAC87B9D}"/>
    <dgm:cxn modelId="{462704D1-06DD-4147-A3AB-49DCB0C67708}" type="presOf" srcId="{87D5FA85-475A-47DF-96C3-53A8885CD8B4}" destId="{E5C5BAE5-3CD9-4CD5-AED4-2A1094581207}" srcOrd="0" destOrd="0" presId="urn:microsoft.com/office/officeart/2005/8/layout/cycle3"/>
    <dgm:cxn modelId="{C2F3BDDC-346E-456F-9EC9-28D04E90F34E}" type="presOf" srcId="{18747A50-6614-49DB-ACED-F13BA4D67237}" destId="{E6C6FC99-40EE-4FD0-A159-FD28A0D703AA}" srcOrd="0" destOrd="0" presId="urn:microsoft.com/office/officeart/2005/8/layout/cycle3"/>
    <dgm:cxn modelId="{A5634DE0-4FAA-4FEC-B248-0A4A57B46D34}" srcId="{ECB86CCA-6095-4C31-82C9-6F0BA3D2BD50}" destId="{87D5FA85-475A-47DF-96C3-53A8885CD8B4}" srcOrd="5" destOrd="0" parTransId="{DA387DD2-9A5A-4B11-A239-86828C1AC1FD}" sibTransId="{7B42AEE9-0F77-4497-B48E-E30BFAE95E3E}"/>
    <dgm:cxn modelId="{53442AED-2514-4341-81E2-9F446ADB9C5A}" type="presOf" srcId="{0623A293-856E-4282-A91C-2D4180C632D4}" destId="{27D847D9-4F4E-4D9D-8691-A47C9976F46B}" srcOrd="0" destOrd="0" presId="urn:microsoft.com/office/officeart/2005/8/layout/cycle3"/>
    <dgm:cxn modelId="{A70E5FF4-2CD8-4020-BF2E-ADF480C3FD71}" type="presOf" srcId="{ECB86CCA-6095-4C31-82C9-6F0BA3D2BD50}" destId="{449C83D6-E1F4-4EA9-99A5-7788FFC1C1FD}" srcOrd="0" destOrd="0" presId="urn:microsoft.com/office/officeart/2005/8/layout/cycle3"/>
    <dgm:cxn modelId="{27303EE0-F75A-40ED-9CDF-9D49CF6B2841}" type="presParOf" srcId="{449C83D6-E1F4-4EA9-99A5-7788FFC1C1FD}" destId="{5C904D7C-1540-499F-A3D8-429FDEB4DF99}" srcOrd="0" destOrd="0" presId="urn:microsoft.com/office/officeart/2005/8/layout/cycle3"/>
    <dgm:cxn modelId="{0A7EAF84-CE95-4542-AFFF-0F78CDCC4027}" type="presParOf" srcId="{5C904D7C-1540-499F-A3D8-429FDEB4DF99}" destId="{23D8E968-DC58-4E6E-8519-A2E435F3A281}" srcOrd="0" destOrd="0" presId="urn:microsoft.com/office/officeart/2005/8/layout/cycle3"/>
    <dgm:cxn modelId="{5443E694-FF85-44AB-AEAB-068D249A85FF}" type="presParOf" srcId="{5C904D7C-1540-499F-A3D8-429FDEB4DF99}" destId="{E6C6FC99-40EE-4FD0-A159-FD28A0D703AA}" srcOrd="1" destOrd="0" presId="urn:microsoft.com/office/officeart/2005/8/layout/cycle3"/>
    <dgm:cxn modelId="{F30AB63D-C532-4ACE-9116-E2A24E8F0FB0}" type="presParOf" srcId="{5C904D7C-1540-499F-A3D8-429FDEB4DF99}" destId="{B0985A5F-9897-4AEE-8727-BDF6130EB0C0}" srcOrd="2" destOrd="0" presId="urn:microsoft.com/office/officeart/2005/8/layout/cycle3"/>
    <dgm:cxn modelId="{C53D64B2-D735-4443-897C-6E9BE15842CF}" type="presParOf" srcId="{5C904D7C-1540-499F-A3D8-429FDEB4DF99}" destId="{3D9EE99C-3432-45FB-96CA-451661C79EB3}" srcOrd="3" destOrd="0" presId="urn:microsoft.com/office/officeart/2005/8/layout/cycle3"/>
    <dgm:cxn modelId="{D7479B12-7D6E-4833-85C6-14D0A317D818}" type="presParOf" srcId="{5C904D7C-1540-499F-A3D8-429FDEB4DF99}" destId="{712C633E-8562-4E3D-ADF9-7A0A38EA0AC8}" srcOrd="4" destOrd="0" presId="urn:microsoft.com/office/officeart/2005/8/layout/cycle3"/>
    <dgm:cxn modelId="{15FE30BB-E62A-40E5-8D79-573F30FEE1FF}" type="presParOf" srcId="{5C904D7C-1540-499F-A3D8-429FDEB4DF99}" destId="{0C165BFD-311B-4B91-B0E2-9C0CE1AAFF69}" srcOrd="5" destOrd="0" presId="urn:microsoft.com/office/officeart/2005/8/layout/cycle3"/>
    <dgm:cxn modelId="{82502CEB-D3C6-4251-B577-37C7AC816AA6}" type="presParOf" srcId="{5C904D7C-1540-499F-A3D8-429FDEB4DF99}" destId="{E5C5BAE5-3CD9-4CD5-AED4-2A1094581207}" srcOrd="6" destOrd="0" presId="urn:microsoft.com/office/officeart/2005/8/layout/cycle3"/>
    <dgm:cxn modelId="{5A87D806-3592-439F-BA77-EBF1F5A11331}" type="presParOf" srcId="{5C904D7C-1540-499F-A3D8-429FDEB4DF99}" destId="{AE0B0251-76D4-4A28-B2BF-3374702A622D}" srcOrd="7" destOrd="0" presId="urn:microsoft.com/office/officeart/2005/8/layout/cycle3"/>
    <dgm:cxn modelId="{F3271AFB-D4F9-4699-B0EB-142D1921D3B6}" type="presParOf" srcId="{5C904D7C-1540-499F-A3D8-429FDEB4DF99}" destId="{27D847D9-4F4E-4D9D-8691-A47C9976F46B}" srcOrd="8" destOrd="0" presId="urn:microsoft.com/office/officeart/2005/8/layout/cycle3"/>
    <dgm:cxn modelId="{6B4A5F83-A69B-4997-B14D-A55AD687F509}" type="presParOf" srcId="{5C904D7C-1540-499F-A3D8-429FDEB4DF99}" destId="{E5B45451-EB59-4E50-AD45-E2EB9EC5FCF3}" srcOrd="9" destOrd="0" presId="urn:microsoft.com/office/officeart/2005/8/layout/cycle3"/>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D830BB-D630-4A55-83F1-538075C773D1}" type="doc">
      <dgm:prSet loTypeId="urn:microsoft.com/office/officeart/2008/layout/HorizontalMultiLevelHierarchy" loCatId="hierarchy" qsTypeId="urn:microsoft.com/office/officeart/2005/8/quickstyle/simple1" qsCatId="simple" csTypeId="urn:microsoft.com/office/officeart/2005/8/colors/colorful3" csCatId="colorful" phldr="1"/>
      <dgm:spPr/>
      <dgm:t>
        <a:bodyPr/>
        <a:lstStyle/>
        <a:p>
          <a:endParaRPr lang="en-US"/>
        </a:p>
      </dgm:t>
    </dgm:pt>
    <dgm:pt modelId="{AD4EECF4-506C-4208-A037-6959B60E7501}">
      <dgm:prSet phldrT="[Text]"/>
      <dgm:spPr>
        <a:solidFill>
          <a:srgbClr val="66CCFF"/>
        </a:solidFill>
      </dgm:spPr>
      <dgm:t>
        <a:bodyPr/>
        <a:lstStyle/>
        <a:p>
          <a:r>
            <a:rPr lang="fa-IR" b="1" dirty="0">
              <a:solidFill>
                <a:schemeClr val="tx1"/>
              </a:solidFill>
              <a:cs typeface="Nazanin" pitchFamily="2" charset="-78"/>
            </a:rPr>
            <a:t>انواع اتصالات جوشی</a:t>
          </a:r>
          <a:endParaRPr lang="en-US" b="1" dirty="0">
            <a:solidFill>
              <a:schemeClr val="tx1"/>
            </a:solidFill>
            <a:cs typeface="Nazanin" pitchFamily="2" charset="-78"/>
          </a:endParaRPr>
        </a:p>
      </dgm:t>
    </dgm:pt>
    <dgm:pt modelId="{DD02AB89-8AE1-4F4C-B104-3639BDD82A3B}" type="parTrans" cxnId="{81BBCE5B-AEA8-4228-9CFD-ED6296207D02}">
      <dgm:prSet/>
      <dgm:spPr/>
      <dgm:t>
        <a:bodyPr/>
        <a:lstStyle/>
        <a:p>
          <a:endParaRPr lang="en-US">
            <a:solidFill>
              <a:schemeClr val="tx1"/>
            </a:solidFill>
          </a:endParaRPr>
        </a:p>
      </dgm:t>
    </dgm:pt>
    <dgm:pt modelId="{8F0C81FA-96B8-4237-9380-AFD9906FBF3F}" type="sibTrans" cxnId="{81BBCE5B-AEA8-4228-9CFD-ED6296207D02}">
      <dgm:prSet/>
      <dgm:spPr/>
      <dgm:t>
        <a:bodyPr/>
        <a:lstStyle/>
        <a:p>
          <a:endParaRPr lang="en-US">
            <a:solidFill>
              <a:schemeClr val="tx1"/>
            </a:solidFill>
          </a:endParaRPr>
        </a:p>
      </dgm:t>
    </dgm:pt>
    <dgm:pt modelId="{14D9DAC3-F74E-4E81-9403-D8C3CE76DA14}">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algn="just" rtl="1"/>
          <a:r>
            <a:rPr lang="fa-IR" sz="1800" b="1" dirty="0">
              <a:solidFill>
                <a:schemeClr val="tx1"/>
              </a:solidFill>
              <a:cs typeface="Nazanin" pitchFamily="2" charset="-78"/>
            </a:rPr>
            <a:t>اتصال لب به لب: </a:t>
          </a:r>
          <a:r>
            <a:rPr lang="fa-IR" sz="1800" b="0" dirty="0">
              <a:solidFill>
                <a:schemeClr val="tx1"/>
              </a:solidFill>
              <a:cs typeface="Nazanin" pitchFamily="2" charset="-78"/>
            </a:rPr>
            <a:t>این اتصال هنگامی کاربرد دارد که افزایش طول یا عرض ورق ها مد نظر باشد که در اجرا به آن تسمه سازی می گویند</a:t>
          </a:r>
          <a:r>
            <a:rPr lang="fa-IR" sz="1800" b="1" dirty="0">
              <a:solidFill>
                <a:schemeClr val="tx1"/>
              </a:solidFill>
              <a:cs typeface="Nazanin" pitchFamily="2" charset="-78"/>
            </a:rPr>
            <a:t>.</a:t>
          </a:r>
          <a:endParaRPr lang="en-US" sz="1800" b="1" dirty="0">
            <a:solidFill>
              <a:schemeClr val="tx1"/>
            </a:solidFill>
            <a:cs typeface="Nazanin" pitchFamily="2" charset="-78"/>
          </a:endParaRPr>
        </a:p>
      </dgm:t>
    </dgm:pt>
    <dgm:pt modelId="{913A34E6-CF7B-4C7F-BF6E-67B99DAC932C}" type="parTrans" cxnId="{E8B2E36F-9C5B-4989-8751-E658C304810B}">
      <dgm:prSet/>
      <dgm:spPr/>
      <dgm:t>
        <a:bodyPr/>
        <a:lstStyle/>
        <a:p>
          <a:endParaRPr lang="en-US" dirty="0">
            <a:solidFill>
              <a:schemeClr val="tx1"/>
            </a:solidFill>
          </a:endParaRPr>
        </a:p>
      </dgm:t>
    </dgm:pt>
    <dgm:pt modelId="{508A09B1-0A63-4326-8B61-75568E8B2188}" type="sibTrans" cxnId="{E8B2E36F-9C5B-4989-8751-E658C304810B}">
      <dgm:prSet/>
      <dgm:spPr/>
      <dgm:t>
        <a:bodyPr/>
        <a:lstStyle/>
        <a:p>
          <a:endParaRPr lang="en-US">
            <a:solidFill>
              <a:schemeClr val="tx1"/>
            </a:solidFill>
          </a:endParaRPr>
        </a:p>
      </dgm:t>
    </dgm:pt>
    <dgm:pt modelId="{E2C75947-A076-4C6A-B805-959FD11569D7}">
      <dgm:prSet phldrT="[Text]" custT="1">
        <dgm:style>
          <a:lnRef idx="1">
            <a:schemeClr val="dk1"/>
          </a:lnRef>
          <a:fillRef idx="2">
            <a:schemeClr val="dk1"/>
          </a:fillRef>
          <a:effectRef idx="1">
            <a:schemeClr val="dk1"/>
          </a:effectRef>
          <a:fontRef idx="minor">
            <a:schemeClr val="dk1"/>
          </a:fontRef>
        </dgm:style>
      </dgm:prSet>
      <dgm:spPr/>
      <dgm:t>
        <a:bodyPr/>
        <a:lstStyle/>
        <a:p>
          <a:pPr algn="just" rtl="1"/>
          <a:r>
            <a:rPr lang="fa-IR" sz="1800" b="1" dirty="0">
              <a:solidFill>
                <a:schemeClr val="tx1"/>
              </a:solidFill>
              <a:cs typeface="Nazanin" pitchFamily="2" charset="-78"/>
            </a:rPr>
            <a:t>اتصال پوششی یا رویهم: </a:t>
          </a:r>
          <a:r>
            <a:rPr lang="fa-IR" sz="1800" b="0" dirty="0">
              <a:solidFill>
                <a:schemeClr val="tx1"/>
              </a:solidFill>
              <a:cs typeface="Nazanin" pitchFamily="2" charset="-78"/>
            </a:rPr>
            <a:t>این اتصال در وصله ستون ها، تقویت تیرها و ... کاربرد دارد.</a:t>
          </a:r>
          <a:endParaRPr lang="en-US" sz="1800" b="1" dirty="0">
            <a:solidFill>
              <a:schemeClr val="tx1"/>
            </a:solidFill>
            <a:cs typeface="Nazanin" pitchFamily="2" charset="-78"/>
          </a:endParaRPr>
        </a:p>
      </dgm:t>
    </dgm:pt>
    <dgm:pt modelId="{4378FB25-D1FD-4428-AC17-CAA75A33BE39}" type="parTrans" cxnId="{77AC3E0A-2C04-4448-ADFC-48ADE867C501}">
      <dgm:prSet/>
      <dgm:spPr/>
      <dgm:t>
        <a:bodyPr/>
        <a:lstStyle/>
        <a:p>
          <a:endParaRPr lang="en-US" dirty="0">
            <a:solidFill>
              <a:schemeClr val="tx1"/>
            </a:solidFill>
          </a:endParaRPr>
        </a:p>
      </dgm:t>
    </dgm:pt>
    <dgm:pt modelId="{E9F1CCA5-0F7A-4A91-B653-E6E06FA789C7}" type="sibTrans" cxnId="{77AC3E0A-2C04-4448-ADFC-48ADE867C501}">
      <dgm:prSet/>
      <dgm:spPr/>
      <dgm:t>
        <a:bodyPr/>
        <a:lstStyle/>
        <a:p>
          <a:endParaRPr lang="en-US">
            <a:solidFill>
              <a:schemeClr val="tx1"/>
            </a:solidFill>
          </a:endParaRPr>
        </a:p>
      </dgm:t>
    </dgm:pt>
    <dgm:pt modelId="{6BDB8188-BD60-4763-BAED-D36F54F786C3}">
      <dgm:prSet phldrT="[Text]" custT="1">
        <dgm:style>
          <a:lnRef idx="0">
            <a:schemeClr val="accent4"/>
          </a:lnRef>
          <a:fillRef idx="3">
            <a:schemeClr val="accent4"/>
          </a:fillRef>
          <a:effectRef idx="3">
            <a:schemeClr val="accent4"/>
          </a:effectRef>
          <a:fontRef idx="minor">
            <a:schemeClr val="lt1"/>
          </a:fontRef>
        </dgm:style>
      </dgm:prSet>
      <dgm:spPr/>
      <dgm:t>
        <a:bodyPr/>
        <a:lstStyle/>
        <a:p>
          <a:pPr algn="just" rtl="1"/>
          <a:r>
            <a:rPr lang="fa-IR" sz="1800" b="1" dirty="0">
              <a:solidFill>
                <a:schemeClr val="tx1"/>
              </a:solidFill>
              <a:cs typeface="Nazanin" pitchFamily="2" charset="-78"/>
            </a:rPr>
            <a:t>اتصال لبه و پیشانی: </a:t>
          </a:r>
          <a:r>
            <a:rPr lang="fa-IR" sz="1800" b="0" dirty="0">
              <a:solidFill>
                <a:schemeClr val="tx1"/>
              </a:solidFill>
              <a:cs typeface="Nazanin" pitchFamily="2" charset="-78"/>
            </a:rPr>
            <a:t>اتصال لبه معمولا در سازه های سرد نورد شده کاربرد دارد. اتصال پیشانی در طراحی سازه های فولادی کاربردی نداشته و معمولا برای نگهداری ورق ها در وضعیت اولیه استفاده می شود.</a:t>
          </a:r>
          <a:endParaRPr lang="en-US" sz="1800" b="1" dirty="0">
            <a:solidFill>
              <a:schemeClr val="tx1"/>
            </a:solidFill>
            <a:cs typeface="Nazanin" pitchFamily="2" charset="-78"/>
          </a:endParaRPr>
        </a:p>
      </dgm:t>
    </dgm:pt>
    <dgm:pt modelId="{1AC5FDC4-0F02-482A-8DC4-BCA567C7BD5A}" type="parTrans" cxnId="{3989C3E4-746A-4C39-B448-9B95CD5E6F29}">
      <dgm:prSet/>
      <dgm:spPr/>
      <dgm:t>
        <a:bodyPr/>
        <a:lstStyle/>
        <a:p>
          <a:endParaRPr lang="en-US" dirty="0">
            <a:solidFill>
              <a:schemeClr val="tx1"/>
            </a:solidFill>
          </a:endParaRPr>
        </a:p>
      </dgm:t>
    </dgm:pt>
    <dgm:pt modelId="{66A6E490-EC9F-4355-889E-A5953093E934}" type="sibTrans" cxnId="{3989C3E4-746A-4C39-B448-9B95CD5E6F29}">
      <dgm:prSet/>
      <dgm:spPr/>
      <dgm:t>
        <a:bodyPr/>
        <a:lstStyle/>
        <a:p>
          <a:endParaRPr lang="en-US">
            <a:solidFill>
              <a:schemeClr val="tx1"/>
            </a:solidFill>
          </a:endParaRPr>
        </a:p>
      </dgm:t>
    </dgm:pt>
    <dgm:pt modelId="{89FE6D45-2EC5-4C1A-A688-C692CBD517DA}">
      <dgm:prSet phldrT="[Text]" custT="1">
        <dgm:style>
          <a:lnRef idx="1">
            <a:schemeClr val="accent5"/>
          </a:lnRef>
          <a:fillRef idx="2">
            <a:schemeClr val="accent5"/>
          </a:fillRef>
          <a:effectRef idx="1">
            <a:schemeClr val="accent5"/>
          </a:effectRef>
          <a:fontRef idx="minor">
            <a:schemeClr val="dk1"/>
          </a:fontRef>
        </dgm:style>
      </dgm:prSet>
      <dgm:spPr/>
      <dgm:t>
        <a:bodyPr/>
        <a:lstStyle/>
        <a:p>
          <a:pPr algn="just" rtl="1"/>
          <a:r>
            <a:rPr lang="fa-IR" sz="1800" b="1" dirty="0">
              <a:solidFill>
                <a:schemeClr val="tx1"/>
              </a:solidFill>
              <a:cs typeface="Nazanin" pitchFamily="2" charset="-78"/>
            </a:rPr>
            <a:t>اتصال سپری: </a:t>
          </a:r>
          <a:r>
            <a:rPr lang="fa-IR" sz="1800" b="0" dirty="0">
              <a:solidFill>
                <a:schemeClr val="tx1"/>
              </a:solidFill>
              <a:cs typeface="Nazanin" pitchFamily="2" charset="-78"/>
            </a:rPr>
            <a:t>از این نحوه اتصال در ساخت تیرورق ها به شکل </a:t>
          </a:r>
          <a:r>
            <a:rPr lang="en-US" sz="1800" b="0" dirty="0">
              <a:solidFill>
                <a:schemeClr val="tx1"/>
              </a:solidFill>
              <a:cs typeface="Nazanin" pitchFamily="2" charset="-78"/>
            </a:rPr>
            <a:t>T</a:t>
          </a:r>
          <a:r>
            <a:rPr lang="fa-IR" sz="1800" b="0" dirty="0">
              <a:solidFill>
                <a:schemeClr val="tx1"/>
              </a:solidFill>
              <a:cs typeface="Nazanin" pitchFamily="2" charset="-78"/>
            </a:rPr>
            <a:t>، </a:t>
          </a:r>
          <a:r>
            <a:rPr lang="en-US" sz="1800" b="0" dirty="0">
              <a:solidFill>
                <a:schemeClr val="tx1"/>
              </a:solidFill>
              <a:cs typeface="Nazanin" pitchFamily="2" charset="-78"/>
            </a:rPr>
            <a:t>I</a:t>
          </a:r>
          <a:r>
            <a:rPr lang="fa-IR" sz="1800" b="0" dirty="0">
              <a:solidFill>
                <a:schemeClr val="tx1"/>
              </a:solidFill>
              <a:cs typeface="Nazanin" pitchFamily="2" charset="-78"/>
            </a:rPr>
            <a:t>، </a:t>
          </a:r>
          <a:r>
            <a:rPr lang="en-US" sz="1800" b="0" dirty="0">
              <a:solidFill>
                <a:schemeClr val="tx1"/>
              </a:solidFill>
              <a:cs typeface="Nazanin" pitchFamily="2" charset="-78"/>
            </a:rPr>
            <a:t>H</a:t>
          </a:r>
          <a:r>
            <a:rPr lang="fa-IR" sz="1800" b="0" dirty="0">
              <a:solidFill>
                <a:schemeClr val="tx1"/>
              </a:solidFill>
              <a:cs typeface="Nazanin" pitchFamily="2" charset="-78"/>
            </a:rPr>
            <a:t> و ... استفاده می گردد. اتصال سپری مایل برای اتصال نبشی به ورق اتصال در مهاربند ها کاربرد دارد.</a:t>
          </a:r>
          <a:endParaRPr lang="en-US" sz="1800" b="0" dirty="0">
            <a:solidFill>
              <a:schemeClr val="tx1"/>
            </a:solidFill>
            <a:cs typeface="Nazanin" pitchFamily="2" charset="-78"/>
          </a:endParaRPr>
        </a:p>
      </dgm:t>
    </dgm:pt>
    <dgm:pt modelId="{950FF4C7-A471-41B5-B123-6BF5D9CD38D3}" type="parTrans" cxnId="{5F94456B-37A2-4908-86F7-037EAD4826D0}">
      <dgm:prSet/>
      <dgm:spPr/>
      <dgm:t>
        <a:bodyPr/>
        <a:lstStyle/>
        <a:p>
          <a:endParaRPr lang="en-US" dirty="0">
            <a:solidFill>
              <a:schemeClr val="tx1"/>
            </a:solidFill>
          </a:endParaRPr>
        </a:p>
      </dgm:t>
    </dgm:pt>
    <dgm:pt modelId="{16C4AD72-E217-4E91-9698-EC0E55608D4C}" type="sibTrans" cxnId="{5F94456B-37A2-4908-86F7-037EAD4826D0}">
      <dgm:prSet/>
      <dgm:spPr/>
      <dgm:t>
        <a:bodyPr/>
        <a:lstStyle/>
        <a:p>
          <a:endParaRPr lang="en-US">
            <a:solidFill>
              <a:schemeClr val="tx1"/>
            </a:solidFill>
          </a:endParaRPr>
        </a:p>
      </dgm:t>
    </dgm:pt>
    <dgm:pt modelId="{8118F245-0608-4838-B7FF-3B30562B0D9E}">
      <dgm:prSet phldrT="[Text]" custT="1">
        <dgm:style>
          <a:lnRef idx="1">
            <a:schemeClr val="accent2"/>
          </a:lnRef>
          <a:fillRef idx="2">
            <a:schemeClr val="accent2"/>
          </a:fillRef>
          <a:effectRef idx="1">
            <a:schemeClr val="accent2"/>
          </a:effectRef>
          <a:fontRef idx="minor">
            <a:schemeClr val="dk1"/>
          </a:fontRef>
        </dgm:style>
      </dgm:prSet>
      <dgm:spPr/>
      <dgm:t>
        <a:bodyPr/>
        <a:lstStyle/>
        <a:p>
          <a:pPr algn="just" rtl="1"/>
          <a:r>
            <a:rPr lang="fa-IR" sz="1800" b="1" dirty="0">
              <a:solidFill>
                <a:schemeClr val="tx1"/>
              </a:solidFill>
              <a:cs typeface="Nazanin" pitchFamily="2" charset="-78"/>
            </a:rPr>
            <a:t>اتصال گونیا یا نبشی: </a:t>
          </a:r>
          <a:r>
            <a:rPr lang="fa-IR" sz="1800" b="0" dirty="0">
              <a:solidFill>
                <a:schemeClr val="tx1"/>
              </a:solidFill>
              <a:cs typeface="Nazanin" pitchFamily="2" charset="-78"/>
            </a:rPr>
            <a:t>از این اتصال در ساخت تیرورق ها و ستون های ساخته شده از ورق با شکل مستطیل استفاده می شود. </a:t>
          </a:r>
          <a:endParaRPr lang="en-US" sz="1800" b="0" dirty="0">
            <a:solidFill>
              <a:schemeClr val="tx1"/>
            </a:solidFill>
            <a:cs typeface="Nazanin" pitchFamily="2" charset="-78"/>
          </a:endParaRPr>
        </a:p>
      </dgm:t>
    </dgm:pt>
    <dgm:pt modelId="{2340081B-FF53-4FA5-91B1-9CFE1FC86F3F}" type="parTrans" cxnId="{C1F9D86E-717A-444C-A5FC-4ED5ECA7C3D5}">
      <dgm:prSet/>
      <dgm:spPr/>
      <dgm:t>
        <a:bodyPr/>
        <a:lstStyle/>
        <a:p>
          <a:endParaRPr lang="en-US" dirty="0">
            <a:solidFill>
              <a:schemeClr val="tx1"/>
            </a:solidFill>
          </a:endParaRPr>
        </a:p>
      </dgm:t>
    </dgm:pt>
    <dgm:pt modelId="{E212A571-5FD2-4E96-B365-488E13CA165A}" type="sibTrans" cxnId="{C1F9D86E-717A-444C-A5FC-4ED5ECA7C3D5}">
      <dgm:prSet/>
      <dgm:spPr/>
      <dgm:t>
        <a:bodyPr/>
        <a:lstStyle/>
        <a:p>
          <a:endParaRPr lang="en-US">
            <a:solidFill>
              <a:schemeClr val="tx1"/>
            </a:solidFill>
          </a:endParaRPr>
        </a:p>
      </dgm:t>
    </dgm:pt>
    <dgm:pt modelId="{8ABD1D3F-FCC0-4727-BD6E-2323FCB39097}" type="pres">
      <dgm:prSet presAssocID="{AED830BB-D630-4A55-83F1-538075C773D1}" presName="Name0" presStyleCnt="0">
        <dgm:presLayoutVars>
          <dgm:chPref val="1"/>
          <dgm:dir/>
          <dgm:animOne val="branch"/>
          <dgm:animLvl val="lvl"/>
          <dgm:resizeHandles val="exact"/>
        </dgm:presLayoutVars>
      </dgm:prSet>
      <dgm:spPr/>
    </dgm:pt>
    <dgm:pt modelId="{21492CDF-4BAB-47A0-B58A-7864579020B8}" type="pres">
      <dgm:prSet presAssocID="{AD4EECF4-506C-4208-A037-6959B60E7501}" presName="root1" presStyleCnt="0"/>
      <dgm:spPr/>
    </dgm:pt>
    <dgm:pt modelId="{38C2042C-0FF4-4C55-801D-960E27FDE6D3}" type="pres">
      <dgm:prSet presAssocID="{AD4EECF4-506C-4208-A037-6959B60E7501}" presName="LevelOneTextNode" presStyleLbl="node0" presStyleIdx="0" presStyleCnt="1" custScaleY="113288" custLinFactX="-20809" custLinFactNeighborX="-100000" custLinFactNeighborY="-427">
        <dgm:presLayoutVars>
          <dgm:chPref val="3"/>
        </dgm:presLayoutVars>
      </dgm:prSet>
      <dgm:spPr/>
    </dgm:pt>
    <dgm:pt modelId="{FD1C9B6D-BB6D-4214-B22E-E5AF0DFCAE3A}" type="pres">
      <dgm:prSet presAssocID="{AD4EECF4-506C-4208-A037-6959B60E7501}" presName="level2hierChild" presStyleCnt="0"/>
      <dgm:spPr/>
    </dgm:pt>
    <dgm:pt modelId="{099D0CBB-D007-4B00-998D-0FECFC44FBFA}" type="pres">
      <dgm:prSet presAssocID="{913A34E6-CF7B-4C7F-BF6E-67B99DAC932C}" presName="conn2-1" presStyleLbl="parChTrans1D2" presStyleIdx="0" presStyleCnt="5"/>
      <dgm:spPr/>
    </dgm:pt>
    <dgm:pt modelId="{B28D8AFD-963E-4E3A-AF5D-2BEFA6AEFF6C}" type="pres">
      <dgm:prSet presAssocID="{913A34E6-CF7B-4C7F-BF6E-67B99DAC932C}" presName="connTx" presStyleLbl="parChTrans1D2" presStyleIdx="0" presStyleCnt="5"/>
      <dgm:spPr/>
    </dgm:pt>
    <dgm:pt modelId="{0753094E-4C29-4A2E-A9C2-0A25CC19ED70}" type="pres">
      <dgm:prSet presAssocID="{14D9DAC3-F74E-4E81-9403-D8C3CE76DA14}" presName="root2" presStyleCnt="0"/>
      <dgm:spPr/>
    </dgm:pt>
    <dgm:pt modelId="{178D1611-7005-4A4C-9262-4BABF90D5FCF}" type="pres">
      <dgm:prSet presAssocID="{14D9DAC3-F74E-4E81-9403-D8C3CE76DA14}" presName="LevelTwoTextNode" presStyleLbl="node2" presStyleIdx="0" presStyleCnt="5" custScaleX="252131" custLinFactNeighborX="-15794" custLinFactNeighborY="-540">
        <dgm:presLayoutVars>
          <dgm:chPref val="3"/>
        </dgm:presLayoutVars>
      </dgm:prSet>
      <dgm:spPr/>
    </dgm:pt>
    <dgm:pt modelId="{E27BB35D-2059-48EF-9955-209D5D9378E3}" type="pres">
      <dgm:prSet presAssocID="{14D9DAC3-F74E-4E81-9403-D8C3CE76DA14}" presName="level3hierChild" presStyleCnt="0"/>
      <dgm:spPr/>
    </dgm:pt>
    <dgm:pt modelId="{FE0861C3-E9DF-4153-AF56-6A975A844167}" type="pres">
      <dgm:prSet presAssocID="{950FF4C7-A471-41B5-B123-6BF5D9CD38D3}" presName="conn2-1" presStyleLbl="parChTrans1D2" presStyleIdx="1" presStyleCnt="5"/>
      <dgm:spPr/>
    </dgm:pt>
    <dgm:pt modelId="{DE4081E2-1C1C-4681-ADC0-E945A3D0CF1C}" type="pres">
      <dgm:prSet presAssocID="{950FF4C7-A471-41B5-B123-6BF5D9CD38D3}" presName="connTx" presStyleLbl="parChTrans1D2" presStyleIdx="1" presStyleCnt="5"/>
      <dgm:spPr/>
    </dgm:pt>
    <dgm:pt modelId="{50B1C517-E30A-49A0-A2FB-09B5A7B3B0D6}" type="pres">
      <dgm:prSet presAssocID="{89FE6D45-2EC5-4C1A-A688-C692CBD517DA}" presName="root2" presStyleCnt="0"/>
      <dgm:spPr/>
    </dgm:pt>
    <dgm:pt modelId="{3F1B9D9D-3B61-40F3-8900-0B7F3C84CFF4}" type="pres">
      <dgm:prSet presAssocID="{89FE6D45-2EC5-4C1A-A688-C692CBD517DA}" presName="LevelTwoTextNode" presStyleLbl="node2" presStyleIdx="1" presStyleCnt="5" custScaleX="250936" custScaleY="137986" custLinFactNeighborX="-13989" custLinFactNeighborY="15517">
        <dgm:presLayoutVars>
          <dgm:chPref val="3"/>
        </dgm:presLayoutVars>
      </dgm:prSet>
      <dgm:spPr/>
    </dgm:pt>
    <dgm:pt modelId="{AAFDF63D-23CE-443D-A3CF-0502189D78F0}" type="pres">
      <dgm:prSet presAssocID="{89FE6D45-2EC5-4C1A-A688-C692CBD517DA}" presName="level3hierChild" presStyleCnt="0"/>
      <dgm:spPr/>
    </dgm:pt>
    <dgm:pt modelId="{E5120BFB-B1A6-4714-9915-786B1B79F885}" type="pres">
      <dgm:prSet presAssocID="{2340081B-FF53-4FA5-91B1-9CFE1FC86F3F}" presName="conn2-1" presStyleLbl="parChTrans1D2" presStyleIdx="2" presStyleCnt="5"/>
      <dgm:spPr/>
    </dgm:pt>
    <dgm:pt modelId="{7D2EBD9A-076D-43BA-AC38-6AA9A6E516F7}" type="pres">
      <dgm:prSet presAssocID="{2340081B-FF53-4FA5-91B1-9CFE1FC86F3F}" presName="connTx" presStyleLbl="parChTrans1D2" presStyleIdx="2" presStyleCnt="5"/>
      <dgm:spPr/>
    </dgm:pt>
    <dgm:pt modelId="{03B6F7B3-4CC0-4E23-9A70-5D98A9261278}" type="pres">
      <dgm:prSet presAssocID="{8118F245-0608-4838-B7FF-3B30562B0D9E}" presName="root2" presStyleCnt="0"/>
      <dgm:spPr/>
    </dgm:pt>
    <dgm:pt modelId="{27E35ECC-D780-4D1C-AFF8-D8C43A7439F6}" type="pres">
      <dgm:prSet presAssocID="{8118F245-0608-4838-B7FF-3B30562B0D9E}" presName="LevelTwoTextNode" presStyleLbl="node2" presStyleIdx="2" presStyleCnt="5" custScaleX="252131" custScaleY="115466" custLinFactNeighborX="-13989" custLinFactNeighborY="10002">
        <dgm:presLayoutVars>
          <dgm:chPref val="3"/>
        </dgm:presLayoutVars>
      </dgm:prSet>
      <dgm:spPr/>
    </dgm:pt>
    <dgm:pt modelId="{C845E77E-7C40-4EDA-A2EB-C8D00AE81ED1}" type="pres">
      <dgm:prSet presAssocID="{8118F245-0608-4838-B7FF-3B30562B0D9E}" presName="level3hierChild" presStyleCnt="0"/>
      <dgm:spPr/>
    </dgm:pt>
    <dgm:pt modelId="{509E45CF-6113-4C1B-9E9B-D5AE373DD609}" type="pres">
      <dgm:prSet presAssocID="{4378FB25-D1FD-4428-AC17-CAA75A33BE39}" presName="conn2-1" presStyleLbl="parChTrans1D2" presStyleIdx="3" presStyleCnt="5"/>
      <dgm:spPr/>
    </dgm:pt>
    <dgm:pt modelId="{6E567ACB-367C-46B2-943C-65BA7D341039}" type="pres">
      <dgm:prSet presAssocID="{4378FB25-D1FD-4428-AC17-CAA75A33BE39}" presName="connTx" presStyleLbl="parChTrans1D2" presStyleIdx="3" presStyleCnt="5"/>
      <dgm:spPr/>
    </dgm:pt>
    <dgm:pt modelId="{EAFBFC00-9CDD-4861-9ADD-4AE97CD79964}" type="pres">
      <dgm:prSet presAssocID="{E2C75947-A076-4C6A-B805-959FD11569D7}" presName="root2" presStyleCnt="0"/>
      <dgm:spPr/>
    </dgm:pt>
    <dgm:pt modelId="{D187F1FA-D0C0-4B44-BAB8-DFA464B1F82F}" type="pres">
      <dgm:prSet presAssocID="{E2C75947-A076-4C6A-B805-959FD11569D7}" presName="LevelTwoTextNode" presStyleLbl="node2" presStyleIdx="3" presStyleCnt="5" custScaleX="251671" custScaleY="120640" custLinFactNeighborX="-13567" custLinFactNeighborY="-3499">
        <dgm:presLayoutVars>
          <dgm:chPref val="3"/>
        </dgm:presLayoutVars>
      </dgm:prSet>
      <dgm:spPr/>
    </dgm:pt>
    <dgm:pt modelId="{BF9DB0A3-BEC3-4BA7-9F0E-3B0D7DE14E42}" type="pres">
      <dgm:prSet presAssocID="{E2C75947-A076-4C6A-B805-959FD11569D7}" presName="level3hierChild" presStyleCnt="0"/>
      <dgm:spPr/>
    </dgm:pt>
    <dgm:pt modelId="{3FF1A8CD-4071-4A29-B221-A28043B622FC}" type="pres">
      <dgm:prSet presAssocID="{1AC5FDC4-0F02-482A-8DC4-BCA567C7BD5A}" presName="conn2-1" presStyleLbl="parChTrans1D2" presStyleIdx="4" presStyleCnt="5"/>
      <dgm:spPr/>
    </dgm:pt>
    <dgm:pt modelId="{B6186254-588D-427D-9B65-AEAA94E30A37}" type="pres">
      <dgm:prSet presAssocID="{1AC5FDC4-0F02-482A-8DC4-BCA567C7BD5A}" presName="connTx" presStyleLbl="parChTrans1D2" presStyleIdx="4" presStyleCnt="5"/>
      <dgm:spPr/>
    </dgm:pt>
    <dgm:pt modelId="{240C1716-72DB-4714-9052-004019DE574A}" type="pres">
      <dgm:prSet presAssocID="{6BDB8188-BD60-4763-BAED-D36F54F786C3}" presName="root2" presStyleCnt="0"/>
      <dgm:spPr/>
    </dgm:pt>
    <dgm:pt modelId="{D586939D-E2B7-45C4-AC77-3BFC223B4640}" type="pres">
      <dgm:prSet presAssocID="{6BDB8188-BD60-4763-BAED-D36F54F786C3}" presName="LevelTwoTextNode" presStyleLbl="node2" presStyleIdx="4" presStyleCnt="5" custScaleX="251910" custScaleY="137253" custLinFactNeighborX="-12727" custLinFactNeighborY="-11861">
        <dgm:presLayoutVars>
          <dgm:chPref val="3"/>
        </dgm:presLayoutVars>
      </dgm:prSet>
      <dgm:spPr/>
    </dgm:pt>
    <dgm:pt modelId="{44E2A278-CCB2-4304-8F91-A6B0D687AC88}" type="pres">
      <dgm:prSet presAssocID="{6BDB8188-BD60-4763-BAED-D36F54F786C3}" presName="level3hierChild" presStyleCnt="0"/>
      <dgm:spPr/>
    </dgm:pt>
  </dgm:ptLst>
  <dgm:cxnLst>
    <dgm:cxn modelId="{77AC3E0A-2C04-4448-ADFC-48ADE867C501}" srcId="{AD4EECF4-506C-4208-A037-6959B60E7501}" destId="{E2C75947-A076-4C6A-B805-959FD11569D7}" srcOrd="3" destOrd="0" parTransId="{4378FB25-D1FD-4428-AC17-CAA75A33BE39}" sibTransId="{E9F1CCA5-0F7A-4A91-B653-E6E06FA789C7}"/>
    <dgm:cxn modelId="{686C8F1A-73DA-4EE1-B514-BA71F152C35A}" type="presOf" srcId="{2340081B-FF53-4FA5-91B1-9CFE1FC86F3F}" destId="{7D2EBD9A-076D-43BA-AC38-6AA9A6E516F7}" srcOrd="1" destOrd="0" presId="urn:microsoft.com/office/officeart/2008/layout/HorizontalMultiLevelHierarchy"/>
    <dgm:cxn modelId="{3C9E8E23-08BF-4ADD-BF77-02D4C4E3A5D3}" type="presOf" srcId="{4378FB25-D1FD-4428-AC17-CAA75A33BE39}" destId="{509E45CF-6113-4C1B-9E9B-D5AE373DD609}" srcOrd="0" destOrd="0" presId="urn:microsoft.com/office/officeart/2008/layout/HorizontalMultiLevelHierarchy"/>
    <dgm:cxn modelId="{E68A8936-B251-4950-A8C0-1CE98219E247}" type="presOf" srcId="{4378FB25-D1FD-4428-AC17-CAA75A33BE39}" destId="{6E567ACB-367C-46B2-943C-65BA7D341039}" srcOrd="1" destOrd="0" presId="urn:microsoft.com/office/officeart/2008/layout/HorizontalMultiLevelHierarchy"/>
    <dgm:cxn modelId="{1B2D263C-27DB-4428-9309-A96C9503ECFA}" type="presOf" srcId="{AD4EECF4-506C-4208-A037-6959B60E7501}" destId="{38C2042C-0FF4-4C55-801D-960E27FDE6D3}" srcOrd="0" destOrd="0" presId="urn:microsoft.com/office/officeart/2008/layout/HorizontalMultiLevelHierarchy"/>
    <dgm:cxn modelId="{81BBCE5B-AEA8-4228-9CFD-ED6296207D02}" srcId="{AED830BB-D630-4A55-83F1-538075C773D1}" destId="{AD4EECF4-506C-4208-A037-6959B60E7501}" srcOrd="0" destOrd="0" parTransId="{DD02AB89-8AE1-4F4C-B104-3639BDD82A3B}" sibTransId="{8F0C81FA-96B8-4237-9380-AFD9906FBF3F}"/>
    <dgm:cxn modelId="{5F94456B-37A2-4908-86F7-037EAD4826D0}" srcId="{AD4EECF4-506C-4208-A037-6959B60E7501}" destId="{89FE6D45-2EC5-4C1A-A688-C692CBD517DA}" srcOrd="1" destOrd="0" parTransId="{950FF4C7-A471-41B5-B123-6BF5D9CD38D3}" sibTransId="{16C4AD72-E217-4E91-9698-EC0E55608D4C}"/>
    <dgm:cxn modelId="{62C5BC4D-113E-4932-8E70-642482CAB6BD}" type="presOf" srcId="{89FE6D45-2EC5-4C1A-A688-C692CBD517DA}" destId="{3F1B9D9D-3B61-40F3-8900-0B7F3C84CFF4}" srcOrd="0" destOrd="0" presId="urn:microsoft.com/office/officeart/2008/layout/HorizontalMultiLevelHierarchy"/>
    <dgm:cxn modelId="{5858736E-046E-4438-9378-AE7B984F7D18}" type="presOf" srcId="{1AC5FDC4-0F02-482A-8DC4-BCA567C7BD5A}" destId="{3FF1A8CD-4071-4A29-B221-A28043B622FC}" srcOrd="0" destOrd="0" presId="urn:microsoft.com/office/officeart/2008/layout/HorizontalMultiLevelHierarchy"/>
    <dgm:cxn modelId="{C1F9D86E-717A-444C-A5FC-4ED5ECA7C3D5}" srcId="{AD4EECF4-506C-4208-A037-6959B60E7501}" destId="{8118F245-0608-4838-B7FF-3B30562B0D9E}" srcOrd="2" destOrd="0" parTransId="{2340081B-FF53-4FA5-91B1-9CFE1FC86F3F}" sibTransId="{E212A571-5FD2-4E96-B365-488E13CA165A}"/>
    <dgm:cxn modelId="{E8B2E36F-9C5B-4989-8751-E658C304810B}" srcId="{AD4EECF4-506C-4208-A037-6959B60E7501}" destId="{14D9DAC3-F74E-4E81-9403-D8C3CE76DA14}" srcOrd="0" destOrd="0" parTransId="{913A34E6-CF7B-4C7F-BF6E-67B99DAC932C}" sibTransId="{508A09B1-0A63-4326-8B61-75568E8B2188}"/>
    <dgm:cxn modelId="{64247382-938B-4199-BBD2-E37C2AFF2E20}" type="presOf" srcId="{8118F245-0608-4838-B7FF-3B30562B0D9E}" destId="{27E35ECC-D780-4D1C-AFF8-D8C43A7439F6}" srcOrd="0" destOrd="0" presId="urn:microsoft.com/office/officeart/2008/layout/HorizontalMultiLevelHierarchy"/>
    <dgm:cxn modelId="{8666FA86-235B-4349-8FE6-DCDAA1DBF372}" type="presOf" srcId="{913A34E6-CF7B-4C7F-BF6E-67B99DAC932C}" destId="{B28D8AFD-963E-4E3A-AF5D-2BEFA6AEFF6C}" srcOrd="1" destOrd="0" presId="urn:microsoft.com/office/officeart/2008/layout/HorizontalMultiLevelHierarchy"/>
    <dgm:cxn modelId="{A171A6A2-4DAD-4E9E-B904-15E293E6B749}" type="presOf" srcId="{14D9DAC3-F74E-4E81-9403-D8C3CE76DA14}" destId="{178D1611-7005-4A4C-9262-4BABF90D5FCF}" srcOrd="0" destOrd="0" presId="urn:microsoft.com/office/officeart/2008/layout/HorizontalMultiLevelHierarchy"/>
    <dgm:cxn modelId="{50350CC9-5364-448D-A152-74AF50FCC2FB}" type="presOf" srcId="{2340081B-FF53-4FA5-91B1-9CFE1FC86F3F}" destId="{E5120BFB-B1A6-4714-9915-786B1B79F885}" srcOrd="0" destOrd="0" presId="urn:microsoft.com/office/officeart/2008/layout/HorizontalMultiLevelHierarchy"/>
    <dgm:cxn modelId="{50E186CA-0A08-4215-B1D5-9C04F4231058}" type="presOf" srcId="{1AC5FDC4-0F02-482A-8DC4-BCA567C7BD5A}" destId="{B6186254-588D-427D-9B65-AEAA94E30A37}" srcOrd="1" destOrd="0" presId="urn:microsoft.com/office/officeart/2008/layout/HorizontalMultiLevelHierarchy"/>
    <dgm:cxn modelId="{4B5339D8-8879-4CB5-910C-88C37AA17CCA}" type="presOf" srcId="{950FF4C7-A471-41B5-B123-6BF5D9CD38D3}" destId="{DE4081E2-1C1C-4681-ADC0-E945A3D0CF1C}" srcOrd="1" destOrd="0" presId="urn:microsoft.com/office/officeart/2008/layout/HorizontalMultiLevelHierarchy"/>
    <dgm:cxn modelId="{8C9B61E0-9A72-4BAE-971A-5A9E0325E485}" type="presOf" srcId="{AED830BB-D630-4A55-83F1-538075C773D1}" destId="{8ABD1D3F-FCC0-4727-BD6E-2323FCB39097}" srcOrd="0" destOrd="0" presId="urn:microsoft.com/office/officeart/2008/layout/HorizontalMultiLevelHierarchy"/>
    <dgm:cxn modelId="{3989C3E4-746A-4C39-B448-9B95CD5E6F29}" srcId="{AD4EECF4-506C-4208-A037-6959B60E7501}" destId="{6BDB8188-BD60-4763-BAED-D36F54F786C3}" srcOrd="4" destOrd="0" parTransId="{1AC5FDC4-0F02-482A-8DC4-BCA567C7BD5A}" sibTransId="{66A6E490-EC9F-4355-889E-A5953093E934}"/>
    <dgm:cxn modelId="{5B432AE7-8930-447F-92E1-FAAB047FC986}" type="presOf" srcId="{6BDB8188-BD60-4763-BAED-D36F54F786C3}" destId="{D586939D-E2B7-45C4-AC77-3BFC223B4640}" srcOrd="0" destOrd="0" presId="urn:microsoft.com/office/officeart/2008/layout/HorizontalMultiLevelHierarchy"/>
    <dgm:cxn modelId="{BC3D0FEF-53E8-4ABA-A968-613263833A0E}" type="presOf" srcId="{913A34E6-CF7B-4C7F-BF6E-67B99DAC932C}" destId="{099D0CBB-D007-4B00-998D-0FECFC44FBFA}" srcOrd="0" destOrd="0" presId="urn:microsoft.com/office/officeart/2008/layout/HorizontalMultiLevelHierarchy"/>
    <dgm:cxn modelId="{05484CF2-CD2A-432A-8C52-F2CEE7C2C160}" type="presOf" srcId="{950FF4C7-A471-41B5-B123-6BF5D9CD38D3}" destId="{FE0861C3-E9DF-4153-AF56-6A975A844167}" srcOrd="0" destOrd="0" presId="urn:microsoft.com/office/officeart/2008/layout/HorizontalMultiLevelHierarchy"/>
    <dgm:cxn modelId="{C91F12FA-8F6D-4DD5-A16D-E301DB6D0E97}" type="presOf" srcId="{E2C75947-A076-4C6A-B805-959FD11569D7}" destId="{D187F1FA-D0C0-4B44-BAB8-DFA464B1F82F}" srcOrd="0" destOrd="0" presId="urn:microsoft.com/office/officeart/2008/layout/HorizontalMultiLevelHierarchy"/>
    <dgm:cxn modelId="{CA9D5E30-A41E-48A1-AEEA-3CD4F6D9D382}" type="presParOf" srcId="{8ABD1D3F-FCC0-4727-BD6E-2323FCB39097}" destId="{21492CDF-4BAB-47A0-B58A-7864579020B8}" srcOrd="0" destOrd="0" presId="urn:microsoft.com/office/officeart/2008/layout/HorizontalMultiLevelHierarchy"/>
    <dgm:cxn modelId="{BE4574AB-82E0-4EDD-BCBD-A61BE0CF82AE}" type="presParOf" srcId="{21492CDF-4BAB-47A0-B58A-7864579020B8}" destId="{38C2042C-0FF4-4C55-801D-960E27FDE6D3}" srcOrd="0" destOrd="0" presId="urn:microsoft.com/office/officeart/2008/layout/HorizontalMultiLevelHierarchy"/>
    <dgm:cxn modelId="{D3EE641C-517E-4251-9CA2-A82868C087DA}" type="presParOf" srcId="{21492CDF-4BAB-47A0-B58A-7864579020B8}" destId="{FD1C9B6D-BB6D-4214-B22E-E5AF0DFCAE3A}" srcOrd="1" destOrd="0" presId="urn:microsoft.com/office/officeart/2008/layout/HorizontalMultiLevelHierarchy"/>
    <dgm:cxn modelId="{1ABD04AF-8B0E-4E47-82E8-092EF07DB9A0}" type="presParOf" srcId="{FD1C9B6D-BB6D-4214-B22E-E5AF0DFCAE3A}" destId="{099D0CBB-D007-4B00-998D-0FECFC44FBFA}" srcOrd="0" destOrd="0" presId="urn:microsoft.com/office/officeart/2008/layout/HorizontalMultiLevelHierarchy"/>
    <dgm:cxn modelId="{F8CA2A42-DA1E-4BFF-9C4F-B3AF98ADB794}" type="presParOf" srcId="{099D0CBB-D007-4B00-998D-0FECFC44FBFA}" destId="{B28D8AFD-963E-4E3A-AF5D-2BEFA6AEFF6C}" srcOrd="0" destOrd="0" presId="urn:microsoft.com/office/officeart/2008/layout/HorizontalMultiLevelHierarchy"/>
    <dgm:cxn modelId="{D81A0D63-F31C-4413-844D-8313AB242635}" type="presParOf" srcId="{FD1C9B6D-BB6D-4214-B22E-E5AF0DFCAE3A}" destId="{0753094E-4C29-4A2E-A9C2-0A25CC19ED70}" srcOrd="1" destOrd="0" presId="urn:microsoft.com/office/officeart/2008/layout/HorizontalMultiLevelHierarchy"/>
    <dgm:cxn modelId="{2246A6E9-D4F3-406C-8B3B-309D5F77955E}" type="presParOf" srcId="{0753094E-4C29-4A2E-A9C2-0A25CC19ED70}" destId="{178D1611-7005-4A4C-9262-4BABF90D5FCF}" srcOrd="0" destOrd="0" presId="urn:microsoft.com/office/officeart/2008/layout/HorizontalMultiLevelHierarchy"/>
    <dgm:cxn modelId="{7D925FB9-7ACA-45F8-83CF-51047807DE20}" type="presParOf" srcId="{0753094E-4C29-4A2E-A9C2-0A25CC19ED70}" destId="{E27BB35D-2059-48EF-9955-209D5D9378E3}" srcOrd="1" destOrd="0" presId="urn:microsoft.com/office/officeart/2008/layout/HorizontalMultiLevelHierarchy"/>
    <dgm:cxn modelId="{57CB885C-29A4-4D2F-9340-8A18FC41A2C6}" type="presParOf" srcId="{FD1C9B6D-BB6D-4214-B22E-E5AF0DFCAE3A}" destId="{FE0861C3-E9DF-4153-AF56-6A975A844167}" srcOrd="2" destOrd="0" presId="urn:microsoft.com/office/officeart/2008/layout/HorizontalMultiLevelHierarchy"/>
    <dgm:cxn modelId="{E21886FC-2EA9-41C5-BD66-9D82B1895EDC}" type="presParOf" srcId="{FE0861C3-E9DF-4153-AF56-6A975A844167}" destId="{DE4081E2-1C1C-4681-ADC0-E945A3D0CF1C}" srcOrd="0" destOrd="0" presId="urn:microsoft.com/office/officeart/2008/layout/HorizontalMultiLevelHierarchy"/>
    <dgm:cxn modelId="{53DF6432-C9AD-40CB-A7DD-602CD2799AA6}" type="presParOf" srcId="{FD1C9B6D-BB6D-4214-B22E-E5AF0DFCAE3A}" destId="{50B1C517-E30A-49A0-A2FB-09B5A7B3B0D6}" srcOrd="3" destOrd="0" presId="urn:microsoft.com/office/officeart/2008/layout/HorizontalMultiLevelHierarchy"/>
    <dgm:cxn modelId="{E9A841A8-3307-4624-872C-4D0F908A20B2}" type="presParOf" srcId="{50B1C517-E30A-49A0-A2FB-09B5A7B3B0D6}" destId="{3F1B9D9D-3B61-40F3-8900-0B7F3C84CFF4}" srcOrd="0" destOrd="0" presId="urn:microsoft.com/office/officeart/2008/layout/HorizontalMultiLevelHierarchy"/>
    <dgm:cxn modelId="{FE53B99D-893F-4BFB-AE5A-8EFEF58B900E}" type="presParOf" srcId="{50B1C517-E30A-49A0-A2FB-09B5A7B3B0D6}" destId="{AAFDF63D-23CE-443D-A3CF-0502189D78F0}" srcOrd="1" destOrd="0" presId="urn:microsoft.com/office/officeart/2008/layout/HorizontalMultiLevelHierarchy"/>
    <dgm:cxn modelId="{AD664A4A-0AB4-4712-A01E-D18D5A05595F}" type="presParOf" srcId="{FD1C9B6D-BB6D-4214-B22E-E5AF0DFCAE3A}" destId="{E5120BFB-B1A6-4714-9915-786B1B79F885}" srcOrd="4" destOrd="0" presId="urn:microsoft.com/office/officeart/2008/layout/HorizontalMultiLevelHierarchy"/>
    <dgm:cxn modelId="{34A43828-F54A-475F-A0B0-00D43CEE79B7}" type="presParOf" srcId="{E5120BFB-B1A6-4714-9915-786B1B79F885}" destId="{7D2EBD9A-076D-43BA-AC38-6AA9A6E516F7}" srcOrd="0" destOrd="0" presId="urn:microsoft.com/office/officeart/2008/layout/HorizontalMultiLevelHierarchy"/>
    <dgm:cxn modelId="{E33D5B0E-CE67-4115-8BD6-1D62AD457CD6}" type="presParOf" srcId="{FD1C9B6D-BB6D-4214-B22E-E5AF0DFCAE3A}" destId="{03B6F7B3-4CC0-4E23-9A70-5D98A9261278}" srcOrd="5" destOrd="0" presId="urn:microsoft.com/office/officeart/2008/layout/HorizontalMultiLevelHierarchy"/>
    <dgm:cxn modelId="{D62C9E25-A958-496D-B2D4-A5740E7C1C51}" type="presParOf" srcId="{03B6F7B3-4CC0-4E23-9A70-5D98A9261278}" destId="{27E35ECC-D780-4D1C-AFF8-D8C43A7439F6}" srcOrd="0" destOrd="0" presId="urn:microsoft.com/office/officeart/2008/layout/HorizontalMultiLevelHierarchy"/>
    <dgm:cxn modelId="{69073933-EAD4-4EEB-93D9-1B7F3C18920D}" type="presParOf" srcId="{03B6F7B3-4CC0-4E23-9A70-5D98A9261278}" destId="{C845E77E-7C40-4EDA-A2EB-C8D00AE81ED1}" srcOrd="1" destOrd="0" presId="urn:microsoft.com/office/officeart/2008/layout/HorizontalMultiLevelHierarchy"/>
    <dgm:cxn modelId="{2E75FFE5-2A51-4165-A021-850BC231A6E9}" type="presParOf" srcId="{FD1C9B6D-BB6D-4214-B22E-E5AF0DFCAE3A}" destId="{509E45CF-6113-4C1B-9E9B-D5AE373DD609}" srcOrd="6" destOrd="0" presId="urn:microsoft.com/office/officeart/2008/layout/HorizontalMultiLevelHierarchy"/>
    <dgm:cxn modelId="{96B22E2B-D3D3-4739-899A-C6026CCE3AD1}" type="presParOf" srcId="{509E45CF-6113-4C1B-9E9B-D5AE373DD609}" destId="{6E567ACB-367C-46B2-943C-65BA7D341039}" srcOrd="0" destOrd="0" presId="urn:microsoft.com/office/officeart/2008/layout/HorizontalMultiLevelHierarchy"/>
    <dgm:cxn modelId="{9359AF11-EC3C-4421-8F44-002162A45B6B}" type="presParOf" srcId="{FD1C9B6D-BB6D-4214-B22E-E5AF0DFCAE3A}" destId="{EAFBFC00-9CDD-4861-9ADD-4AE97CD79964}" srcOrd="7" destOrd="0" presId="urn:microsoft.com/office/officeart/2008/layout/HorizontalMultiLevelHierarchy"/>
    <dgm:cxn modelId="{3542E607-167F-4F42-86B9-E111F61B1D7D}" type="presParOf" srcId="{EAFBFC00-9CDD-4861-9ADD-4AE97CD79964}" destId="{D187F1FA-D0C0-4B44-BAB8-DFA464B1F82F}" srcOrd="0" destOrd="0" presId="urn:microsoft.com/office/officeart/2008/layout/HorizontalMultiLevelHierarchy"/>
    <dgm:cxn modelId="{F85E9CCA-F116-40C5-BE47-39FC153E5F21}" type="presParOf" srcId="{EAFBFC00-9CDD-4861-9ADD-4AE97CD79964}" destId="{BF9DB0A3-BEC3-4BA7-9F0E-3B0D7DE14E42}" srcOrd="1" destOrd="0" presId="urn:microsoft.com/office/officeart/2008/layout/HorizontalMultiLevelHierarchy"/>
    <dgm:cxn modelId="{B427B149-ADC5-41A4-BF80-3601AB329641}" type="presParOf" srcId="{FD1C9B6D-BB6D-4214-B22E-E5AF0DFCAE3A}" destId="{3FF1A8CD-4071-4A29-B221-A28043B622FC}" srcOrd="8" destOrd="0" presId="urn:microsoft.com/office/officeart/2008/layout/HorizontalMultiLevelHierarchy"/>
    <dgm:cxn modelId="{9C3CA511-7C53-4820-A681-F81CCB71A8D5}" type="presParOf" srcId="{3FF1A8CD-4071-4A29-B221-A28043B622FC}" destId="{B6186254-588D-427D-9B65-AEAA94E30A37}" srcOrd="0" destOrd="0" presId="urn:microsoft.com/office/officeart/2008/layout/HorizontalMultiLevelHierarchy"/>
    <dgm:cxn modelId="{C3EF798F-C325-4705-AC8A-484F0F4F9051}" type="presParOf" srcId="{FD1C9B6D-BB6D-4214-B22E-E5AF0DFCAE3A}" destId="{240C1716-72DB-4714-9052-004019DE574A}" srcOrd="9" destOrd="0" presId="urn:microsoft.com/office/officeart/2008/layout/HorizontalMultiLevelHierarchy"/>
    <dgm:cxn modelId="{A385EA81-D259-4685-8D95-FFCDFD84B75C}" type="presParOf" srcId="{240C1716-72DB-4714-9052-004019DE574A}" destId="{D586939D-E2B7-45C4-AC77-3BFC223B4640}" srcOrd="0" destOrd="0" presId="urn:microsoft.com/office/officeart/2008/layout/HorizontalMultiLevelHierarchy"/>
    <dgm:cxn modelId="{227B01BF-8638-46EE-88BB-4C85709218F0}" type="presParOf" srcId="{240C1716-72DB-4714-9052-004019DE574A}" destId="{44E2A278-CCB2-4304-8F91-A6B0D687AC8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C6FC99-40EE-4FD0-A159-FD28A0D703AA}">
      <dsp:nvSpPr>
        <dsp:cNvPr id="0" name=""/>
        <dsp:cNvSpPr/>
      </dsp:nvSpPr>
      <dsp:spPr>
        <a:xfrm>
          <a:off x="1104648" y="-177157"/>
          <a:ext cx="6851921" cy="6851921"/>
        </a:xfrm>
        <a:prstGeom prst="circularArrow">
          <a:avLst>
            <a:gd name="adj1" fmla="val 5544"/>
            <a:gd name="adj2" fmla="val 330680"/>
            <a:gd name="adj3" fmla="val 14374848"/>
            <a:gd name="adj4" fmla="val 17031230"/>
            <a:gd name="adj5" fmla="val 5757"/>
          </a:avLst>
        </a:prstGeom>
        <a:solidFill>
          <a:srgbClr val="FFC000"/>
        </a:solidFill>
        <a:ln w="12700">
          <a:solidFill>
            <a:srgbClr val="FFC000"/>
          </a:solidFill>
        </a:ln>
        <a:effectLst/>
      </dsp:spPr>
      <dsp:style>
        <a:lnRef idx="0">
          <a:scrgbClr r="0" g="0" b="0"/>
        </a:lnRef>
        <a:fillRef idx="1">
          <a:scrgbClr r="0" g="0" b="0"/>
        </a:fillRef>
        <a:effectRef idx="0">
          <a:scrgbClr r="0" g="0" b="0"/>
        </a:effectRef>
        <a:fontRef idx="minor"/>
      </dsp:style>
    </dsp:sp>
    <dsp:sp modelId="{23D8E968-DC58-4E6E-8519-A2E435F3A281}">
      <dsp:nvSpPr>
        <dsp:cNvPr id="0" name=""/>
        <dsp:cNvSpPr/>
      </dsp:nvSpPr>
      <dsp:spPr>
        <a:xfrm>
          <a:off x="3358059" y="1077"/>
          <a:ext cx="2345099" cy="888503"/>
        </a:xfrm>
        <a:prstGeom prst="roundRect">
          <a:avLst/>
        </a:prstGeom>
        <a:blipFill rotWithShape="0">
          <a:blip xmlns:r="http://schemas.openxmlformats.org/officeDocument/2006/relationships" r:embed="rId1"/>
          <a:tile tx="0" ty="0" sx="100000" sy="100000" flip="none" algn="tl"/>
        </a:blipFill>
        <a:ln w="254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a-IR" sz="2800" b="1" kern="1200" dirty="0">
              <a:solidFill>
                <a:schemeClr val="tx1"/>
              </a:solidFill>
              <a:cs typeface="B Zar" pitchFamily="2" charset="-78"/>
            </a:rPr>
            <a:t>فهرست عناوین:</a:t>
          </a:r>
          <a:endParaRPr lang="en-US" sz="2800" b="1" kern="1200" dirty="0">
            <a:solidFill>
              <a:schemeClr val="tx1"/>
            </a:solidFill>
            <a:cs typeface="B Zar" pitchFamily="2" charset="-78"/>
          </a:endParaRPr>
        </a:p>
      </dsp:txBody>
      <dsp:txXfrm>
        <a:off x="3401432" y="44450"/>
        <a:ext cx="2258353" cy="801757"/>
      </dsp:txXfrm>
    </dsp:sp>
    <dsp:sp modelId="{B0985A5F-9897-4AEE-8727-BDF6130EB0C0}">
      <dsp:nvSpPr>
        <dsp:cNvPr id="0" name=""/>
        <dsp:cNvSpPr/>
      </dsp:nvSpPr>
      <dsp:spPr>
        <a:xfrm>
          <a:off x="6125496" y="934621"/>
          <a:ext cx="1682097" cy="888503"/>
        </a:xfrm>
        <a:prstGeom prst="roundRect">
          <a:avLst/>
        </a:prstGeom>
        <a:blipFill rotWithShape="0">
          <a:blip xmlns:r="http://schemas.openxmlformats.org/officeDocument/2006/relationships" r:embed="rId2"/>
          <a:tile tx="0" ty="0" sx="100000" sy="100000" flip="none" algn="tl"/>
        </a:blipFill>
        <a:ln w="9525" cap="flat" cmpd="sng" algn="ctr">
          <a:solidFill>
            <a:schemeClr val="dk1">
              <a:satMod val="120000"/>
            </a:schemeClr>
          </a:solidFill>
          <a:prstDash val="solid"/>
        </a:ln>
        <a:effectLst>
          <a:outerShdw blurRad="63500" dist="25400" dir="14700000" algn="t" rotWithShape="0">
            <a:srgbClr val="000000">
              <a:alpha val="50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a-IR" sz="2000" b="1" kern="1200" dirty="0">
              <a:solidFill>
                <a:schemeClr val="tx1"/>
              </a:solidFill>
              <a:cs typeface="B Zar" pitchFamily="2" charset="-78"/>
            </a:rPr>
            <a:t>مقدمه و تعاریف</a:t>
          </a:r>
          <a:endParaRPr lang="en-US" sz="2000" b="1" kern="1200" dirty="0">
            <a:solidFill>
              <a:schemeClr val="tx1"/>
            </a:solidFill>
            <a:cs typeface="B Zar" pitchFamily="2" charset="-78"/>
          </a:endParaRPr>
        </a:p>
      </dsp:txBody>
      <dsp:txXfrm>
        <a:off x="6168869" y="977994"/>
        <a:ext cx="1595351" cy="801757"/>
      </dsp:txXfrm>
    </dsp:sp>
    <dsp:sp modelId="{3D9EE99C-3432-45FB-96CA-451661C79EB3}">
      <dsp:nvSpPr>
        <dsp:cNvPr id="0" name=""/>
        <dsp:cNvSpPr/>
      </dsp:nvSpPr>
      <dsp:spPr>
        <a:xfrm>
          <a:off x="6197514" y="2160232"/>
          <a:ext cx="2236488" cy="888503"/>
        </a:xfrm>
        <a:prstGeom prst="roundRect">
          <a:avLst/>
        </a:prstGeom>
        <a:blipFill rotWithShape="0">
          <a:blip xmlns:r="http://schemas.openxmlformats.org/officeDocument/2006/relationships" r:embed="rId3"/>
          <a:tile tx="0" ty="0" sx="100000" sy="100000" flip="none" algn="tl"/>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a-IR" sz="2000" b="1" kern="1200" dirty="0">
              <a:solidFill>
                <a:schemeClr val="tx1"/>
              </a:solidFill>
              <a:cs typeface="B Zar" pitchFamily="2" charset="-78"/>
            </a:rPr>
            <a:t>طبقه بندی اتصالات تیر به ستون</a:t>
          </a:r>
          <a:endParaRPr lang="en-US" sz="2000" b="1" kern="1200" dirty="0">
            <a:solidFill>
              <a:schemeClr val="tx1"/>
            </a:solidFill>
            <a:cs typeface="B Zar" pitchFamily="2" charset="-78"/>
          </a:endParaRPr>
        </a:p>
      </dsp:txBody>
      <dsp:txXfrm>
        <a:off x="6240887" y="2203605"/>
        <a:ext cx="2149742" cy="801757"/>
      </dsp:txXfrm>
    </dsp:sp>
    <dsp:sp modelId="{712C633E-8562-4E3D-ADF9-7A0A38EA0AC8}">
      <dsp:nvSpPr>
        <dsp:cNvPr id="0" name=""/>
        <dsp:cNvSpPr/>
      </dsp:nvSpPr>
      <dsp:spPr>
        <a:xfrm>
          <a:off x="6516210" y="3672402"/>
          <a:ext cx="1777007" cy="888503"/>
        </a:xfrm>
        <a:prstGeom prst="roundRect">
          <a:avLst/>
        </a:prstGeom>
        <a:blipFill rotWithShape="0">
          <a:blip xmlns:r="http://schemas.openxmlformats.org/officeDocument/2006/relationships" r:embed="rId4"/>
          <a:tile tx="0" ty="0" sx="100000" sy="100000" flip="none" algn="tl"/>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a-IR" sz="2400" b="1" kern="1200" dirty="0">
              <a:solidFill>
                <a:schemeClr val="tx1"/>
              </a:solidFill>
              <a:cs typeface="B Zar" pitchFamily="2" charset="-78"/>
            </a:rPr>
            <a:t>اتصالات ساده</a:t>
          </a:r>
          <a:endParaRPr lang="en-US" sz="2400" b="1" kern="1200" dirty="0">
            <a:solidFill>
              <a:schemeClr val="tx1"/>
            </a:solidFill>
            <a:cs typeface="B Zar" pitchFamily="2" charset="-78"/>
          </a:endParaRPr>
        </a:p>
      </dsp:txBody>
      <dsp:txXfrm>
        <a:off x="6559583" y="3715775"/>
        <a:ext cx="1690261" cy="801757"/>
      </dsp:txXfrm>
    </dsp:sp>
    <dsp:sp modelId="{0C165BFD-311B-4B91-B0E2-9C0CE1AAFF69}">
      <dsp:nvSpPr>
        <dsp:cNvPr id="0" name=""/>
        <dsp:cNvSpPr/>
      </dsp:nvSpPr>
      <dsp:spPr>
        <a:xfrm>
          <a:off x="4932041" y="5400596"/>
          <a:ext cx="2252357" cy="888503"/>
        </a:xfrm>
        <a:prstGeom prst="roundRect">
          <a:avLst/>
        </a:prstGeom>
        <a:blipFill rotWithShape="0">
          <a:blip xmlns:r="http://schemas.openxmlformats.org/officeDocument/2006/relationships" r:embed="rId5"/>
          <a:tile tx="0" ty="0" sx="100000" sy="100000" flip="none" algn="tl"/>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a-IR" sz="2000" b="1" kern="1200" dirty="0">
              <a:solidFill>
                <a:schemeClr val="tx1"/>
              </a:solidFill>
              <a:cs typeface="B Zar" pitchFamily="2" charset="-78"/>
            </a:rPr>
            <a:t>اتصالات صلب تیر به ستون</a:t>
          </a:r>
          <a:endParaRPr lang="en-US" sz="2000" b="1" kern="1200" dirty="0">
            <a:solidFill>
              <a:schemeClr val="tx1"/>
            </a:solidFill>
            <a:latin typeface="Times New Roman" pitchFamily="18" charset="0"/>
            <a:cs typeface="B Zar" pitchFamily="2" charset="-78"/>
          </a:endParaRPr>
        </a:p>
      </dsp:txBody>
      <dsp:txXfrm>
        <a:off x="4975414" y="5443969"/>
        <a:ext cx="2165611" cy="801757"/>
      </dsp:txXfrm>
    </dsp:sp>
    <dsp:sp modelId="{E5C5BAE5-3CD9-4CD5-AED4-2A1094581207}">
      <dsp:nvSpPr>
        <dsp:cNvPr id="0" name=""/>
        <dsp:cNvSpPr/>
      </dsp:nvSpPr>
      <dsp:spPr>
        <a:xfrm>
          <a:off x="1979709" y="5550022"/>
          <a:ext cx="1902464" cy="876464"/>
        </a:xfrm>
        <a:prstGeom prst="roundRect">
          <a:avLst/>
        </a:prstGeom>
        <a:solidFill>
          <a:srgbClr val="FF33CC"/>
        </a:solidFill>
        <a:ln w="9525" cap="flat" cmpd="sng" algn="ctr">
          <a:solidFill>
            <a:schemeClr val="accent6">
              <a:satMod val="120000"/>
            </a:schemeClr>
          </a:solidFill>
          <a:prstDash val="solid"/>
        </a:ln>
        <a:effectLst>
          <a:outerShdw blurRad="63500" dist="25400" dir="14700000" algn="t" rotWithShape="0">
            <a:srgbClr val="000000">
              <a:alpha val="5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fa-IR" sz="2000" b="1" kern="1200" dirty="0">
              <a:solidFill>
                <a:schemeClr val="tx1"/>
              </a:solidFill>
              <a:cs typeface="B Zar" pitchFamily="2" charset="-78"/>
            </a:rPr>
            <a:t>کف ستون ها</a:t>
          </a:r>
          <a:endParaRPr lang="en-US" sz="2000" b="1" kern="1200" dirty="0">
            <a:solidFill>
              <a:schemeClr val="tx1"/>
            </a:solidFill>
            <a:latin typeface="Times New Roman" pitchFamily="18" charset="0"/>
            <a:cs typeface="B Zar" pitchFamily="2" charset="-78"/>
          </a:endParaRPr>
        </a:p>
      </dsp:txBody>
      <dsp:txXfrm>
        <a:off x="2022494" y="5592807"/>
        <a:ext cx="1816894" cy="790894"/>
      </dsp:txXfrm>
    </dsp:sp>
    <dsp:sp modelId="{AE0B0251-76D4-4A28-B2BF-3374702A622D}">
      <dsp:nvSpPr>
        <dsp:cNvPr id="0" name=""/>
        <dsp:cNvSpPr/>
      </dsp:nvSpPr>
      <dsp:spPr>
        <a:xfrm>
          <a:off x="1072765" y="4279832"/>
          <a:ext cx="1793764" cy="724619"/>
        </a:xfrm>
        <a:prstGeom prst="roundRect">
          <a:avLst/>
        </a:prstGeom>
        <a:solidFill>
          <a:srgbClr val="FFC000"/>
        </a:solidFill>
        <a:ln w="9525" cap="flat" cmpd="sng" algn="ctr">
          <a:solidFill>
            <a:schemeClr val="accent6">
              <a:satMod val="120000"/>
            </a:schemeClr>
          </a:solidFill>
          <a:prstDash val="solid"/>
        </a:ln>
        <a:effectLst>
          <a:outerShdw blurRad="63500" dist="25400" dir="14700000" algn="t" rotWithShape="0">
            <a:srgbClr val="000000">
              <a:alpha val="5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fa-IR" sz="2000" b="1" kern="1200" dirty="0">
              <a:solidFill>
                <a:schemeClr val="tx1"/>
              </a:solidFill>
              <a:cs typeface="B Zar" pitchFamily="2" charset="-78"/>
            </a:rPr>
            <a:t>وصله تیرها </a:t>
          </a:r>
          <a:endParaRPr lang="en-US" sz="2000" b="1" kern="1200" dirty="0">
            <a:solidFill>
              <a:schemeClr val="tx1"/>
            </a:solidFill>
            <a:latin typeface="Times New Roman" pitchFamily="18" charset="0"/>
            <a:cs typeface="B Zar" pitchFamily="2" charset="-78"/>
          </a:endParaRPr>
        </a:p>
      </dsp:txBody>
      <dsp:txXfrm>
        <a:off x="1108138" y="4315205"/>
        <a:ext cx="1723018" cy="653873"/>
      </dsp:txXfrm>
    </dsp:sp>
    <dsp:sp modelId="{27D847D9-4F4E-4D9D-8691-A47C9976F46B}">
      <dsp:nvSpPr>
        <dsp:cNvPr id="0" name=""/>
        <dsp:cNvSpPr/>
      </dsp:nvSpPr>
      <dsp:spPr>
        <a:xfrm>
          <a:off x="724901" y="2604968"/>
          <a:ext cx="2070924" cy="851417"/>
        </a:xfrm>
        <a:prstGeom prst="roundRect">
          <a:avLst/>
        </a:prstGeom>
        <a:solidFill>
          <a:srgbClr val="00B0F0"/>
        </a:solidFill>
        <a:ln w="9525" cap="flat" cmpd="sng" algn="ctr">
          <a:solidFill>
            <a:schemeClr val="accent6">
              <a:satMod val="120000"/>
            </a:schemeClr>
          </a:solidFill>
          <a:prstDash val="solid"/>
        </a:ln>
        <a:effectLst>
          <a:outerShdw blurRad="63500" dist="25400" dir="14700000" algn="t" rotWithShape="0">
            <a:srgbClr val="000000">
              <a:alpha val="5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fa-IR" sz="2000" b="1" kern="1200" dirty="0">
              <a:solidFill>
                <a:schemeClr val="tx1"/>
              </a:solidFill>
              <a:cs typeface="B Zar" pitchFamily="2" charset="-78"/>
            </a:rPr>
            <a:t>وصله ستون ها</a:t>
          </a:r>
          <a:endParaRPr lang="en-US" sz="2000" b="1" kern="1200" dirty="0">
            <a:solidFill>
              <a:schemeClr val="tx1"/>
            </a:solidFill>
            <a:latin typeface="Times New Roman" pitchFamily="18" charset="0"/>
            <a:cs typeface="B Zar" pitchFamily="2" charset="-78"/>
          </a:endParaRPr>
        </a:p>
      </dsp:txBody>
      <dsp:txXfrm>
        <a:off x="766464" y="2646531"/>
        <a:ext cx="1987798" cy="768291"/>
      </dsp:txXfrm>
    </dsp:sp>
    <dsp:sp modelId="{E5B45451-EB59-4E50-AD45-E2EB9EC5FCF3}">
      <dsp:nvSpPr>
        <dsp:cNvPr id="0" name=""/>
        <dsp:cNvSpPr/>
      </dsp:nvSpPr>
      <dsp:spPr>
        <a:xfrm>
          <a:off x="724903" y="1146530"/>
          <a:ext cx="1997232" cy="876464"/>
        </a:xfrm>
        <a:prstGeom prst="roundRect">
          <a:avLst/>
        </a:prstGeom>
        <a:solidFill>
          <a:srgbClr val="00FF00"/>
        </a:solidFill>
        <a:ln w="9525" cap="flat" cmpd="sng" algn="ctr">
          <a:solidFill>
            <a:schemeClr val="accent6">
              <a:satMod val="120000"/>
            </a:schemeClr>
          </a:solidFill>
          <a:prstDash val="solid"/>
        </a:ln>
        <a:effectLst>
          <a:outerShdw blurRad="63500" dist="25400" dir="14700000" algn="t" rotWithShape="0">
            <a:srgbClr val="000000">
              <a:alpha val="5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fa-IR" sz="2000" b="1" kern="1200" dirty="0">
              <a:solidFill>
                <a:schemeClr val="tx1"/>
              </a:solidFill>
              <a:cs typeface="B Zar" pitchFamily="2" charset="-78"/>
            </a:rPr>
            <a:t>اتصالات بادبندها</a:t>
          </a:r>
          <a:endParaRPr lang="en-US" sz="2000" b="1" kern="1200" dirty="0">
            <a:solidFill>
              <a:schemeClr val="tx1"/>
            </a:solidFill>
            <a:latin typeface="Times New Roman" pitchFamily="18" charset="0"/>
            <a:cs typeface="B Zar" pitchFamily="2" charset="-78"/>
          </a:endParaRPr>
        </a:p>
      </dsp:txBody>
      <dsp:txXfrm>
        <a:off x="767688" y="1189315"/>
        <a:ext cx="1911662" cy="7908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F1A8CD-4071-4A29-B221-A28043B622FC}">
      <dsp:nvSpPr>
        <dsp:cNvPr id="0" name=""/>
        <dsp:cNvSpPr/>
      </dsp:nvSpPr>
      <dsp:spPr>
        <a:xfrm>
          <a:off x="877633" y="2253945"/>
          <a:ext cx="920891" cy="1766052"/>
        </a:xfrm>
        <a:custGeom>
          <a:avLst/>
          <a:gdLst/>
          <a:ahLst/>
          <a:cxnLst/>
          <a:rect l="0" t="0" r="0" b="0"/>
          <a:pathLst>
            <a:path>
              <a:moveTo>
                <a:pt x="0" y="0"/>
              </a:moveTo>
              <a:lnTo>
                <a:pt x="460445" y="0"/>
              </a:lnTo>
              <a:lnTo>
                <a:pt x="460445" y="1766052"/>
              </a:lnTo>
              <a:lnTo>
                <a:pt x="920891" y="176605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dirty="0">
            <a:solidFill>
              <a:schemeClr val="tx1"/>
            </a:solidFill>
          </a:endParaRPr>
        </a:p>
      </dsp:txBody>
      <dsp:txXfrm>
        <a:off x="1288285" y="3087178"/>
        <a:ext cx="99586" cy="99586"/>
      </dsp:txXfrm>
    </dsp:sp>
    <dsp:sp modelId="{509E45CF-6113-4C1B-9E9B-D5AE373DD609}">
      <dsp:nvSpPr>
        <dsp:cNvPr id="0" name=""/>
        <dsp:cNvSpPr/>
      </dsp:nvSpPr>
      <dsp:spPr>
        <a:xfrm>
          <a:off x="877633" y="2253945"/>
          <a:ext cx="903352" cy="839304"/>
        </a:xfrm>
        <a:custGeom>
          <a:avLst/>
          <a:gdLst/>
          <a:ahLst/>
          <a:cxnLst/>
          <a:rect l="0" t="0" r="0" b="0"/>
          <a:pathLst>
            <a:path>
              <a:moveTo>
                <a:pt x="0" y="0"/>
              </a:moveTo>
              <a:lnTo>
                <a:pt x="451676" y="0"/>
              </a:lnTo>
              <a:lnTo>
                <a:pt x="451676" y="839304"/>
              </a:lnTo>
              <a:lnTo>
                <a:pt x="903352" y="83930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solidFill>
              <a:schemeClr val="tx1"/>
            </a:solidFill>
          </a:endParaRPr>
        </a:p>
      </dsp:txBody>
      <dsp:txXfrm>
        <a:off x="1298482" y="2642771"/>
        <a:ext cx="61653" cy="61653"/>
      </dsp:txXfrm>
    </dsp:sp>
    <dsp:sp modelId="{E5120BFB-B1A6-4714-9915-786B1B79F885}">
      <dsp:nvSpPr>
        <dsp:cNvPr id="0" name=""/>
        <dsp:cNvSpPr/>
      </dsp:nvSpPr>
      <dsp:spPr>
        <a:xfrm>
          <a:off x="877633" y="2208225"/>
          <a:ext cx="894541" cy="91440"/>
        </a:xfrm>
        <a:custGeom>
          <a:avLst/>
          <a:gdLst/>
          <a:ahLst/>
          <a:cxnLst/>
          <a:rect l="0" t="0" r="0" b="0"/>
          <a:pathLst>
            <a:path>
              <a:moveTo>
                <a:pt x="0" y="45720"/>
              </a:moveTo>
              <a:lnTo>
                <a:pt x="447270" y="45720"/>
              </a:lnTo>
              <a:lnTo>
                <a:pt x="447270" y="60334"/>
              </a:lnTo>
              <a:lnTo>
                <a:pt x="894541" y="6033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solidFill>
              <a:schemeClr val="tx1"/>
            </a:solidFill>
          </a:endParaRPr>
        </a:p>
      </dsp:txBody>
      <dsp:txXfrm>
        <a:off x="1302537" y="2231579"/>
        <a:ext cx="44733" cy="44733"/>
      </dsp:txXfrm>
    </dsp:sp>
    <dsp:sp modelId="{FE0861C3-E9DF-4153-AF56-6A975A844167}">
      <dsp:nvSpPr>
        <dsp:cNvPr id="0" name=""/>
        <dsp:cNvSpPr/>
      </dsp:nvSpPr>
      <dsp:spPr>
        <a:xfrm>
          <a:off x="877633" y="1337824"/>
          <a:ext cx="894541" cy="916121"/>
        </a:xfrm>
        <a:custGeom>
          <a:avLst/>
          <a:gdLst/>
          <a:ahLst/>
          <a:cxnLst/>
          <a:rect l="0" t="0" r="0" b="0"/>
          <a:pathLst>
            <a:path>
              <a:moveTo>
                <a:pt x="0" y="916121"/>
              </a:moveTo>
              <a:lnTo>
                <a:pt x="447270" y="916121"/>
              </a:lnTo>
              <a:lnTo>
                <a:pt x="447270" y="0"/>
              </a:lnTo>
              <a:lnTo>
                <a:pt x="894541"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solidFill>
              <a:schemeClr val="tx1"/>
            </a:solidFill>
          </a:endParaRPr>
        </a:p>
      </dsp:txBody>
      <dsp:txXfrm>
        <a:off x="1292893" y="1763874"/>
        <a:ext cx="64021" cy="64021"/>
      </dsp:txXfrm>
    </dsp:sp>
    <dsp:sp modelId="{099D0CBB-D007-4B00-998D-0FECFC44FBFA}">
      <dsp:nvSpPr>
        <dsp:cNvPr id="0" name=""/>
        <dsp:cNvSpPr/>
      </dsp:nvSpPr>
      <dsp:spPr>
        <a:xfrm>
          <a:off x="877633" y="318993"/>
          <a:ext cx="856853" cy="1934952"/>
        </a:xfrm>
        <a:custGeom>
          <a:avLst/>
          <a:gdLst/>
          <a:ahLst/>
          <a:cxnLst/>
          <a:rect l="0" t="0" r="0" b="0"/>
          <a:pathLst>
            <a:path>
              <a:moveTo>
                <a:pt x="0" y="1934952"/>
              </a:moveTo>
              <a:lnTo>
                <a:pt x="428426" y="1934952"/>
              </a:lnTo>
              <a:lnTo>
                <a:pt x="428426" y="0"/>
              </a:lnTo>
              <a:lnTo>
                <a:pt x="856853"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dirty="0">
            <a:solidFill>
              <a:schemeClr val="tx1"/>
            </a:solidFill>
          </a:endParaRPr>
        </a:p>
      </dsp:txBody>
      <dsp:txXfrm>
        <a:off x="1253155" y="1233565"/>
        <a:ext cx="105809" cy="105809"/>
      </dsp:txXfrm>
    </dsp:sp>
    <dsp:sp modelId="{38C2042C-0FF4-4C55-801D-960E27FDE6D3}">
      <dsp:nvSpPr>
        <dsp:cNvPr id="0" name=""/>
        <dsp:cNvSpPr/>
      </dsp:nvSpPr>
      <dsp:spPr>
        <a:xfrm rot="16200000">
          <a:off x="-1338435" y="1935660"/>
          <a:ext cx="3795568" cy="636570"/>
        </a:xfrm>
        <a:prstGeom prst="rect">
          <a:avLst/>
        </a:prstGeom>
        <a:solidFill>
          <a:srgbClr val="66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fa-IR" sz="4000" b="1" kern="1200" dirty="0">
              <a:solidFill>
                <a:schemeClr val="tx1"/>
              </a:solidFill>
              <a:cs typeface="Nazanin" pitchFamily="2" charset="-78"/>
            </a:rPr>
            <a:t>انواع اتصالات جوشی</a:t>
          </a:r>
          <a:endParaRPr lang="en-US" sz="4000" b="1" kern="1200" dirty="0">
            <a:solidFill>
              <a:schemeClr val="tx1"/>
            </a:solidFill>
            <a:cs typeface="Nazanin" pitchFamily="2" charset="-78"/>
          </a:endParaRPr>
        </a:p>
      </dsp:txBody>
      <dsp:txXfrm>
        <a:off x="-1338435" y="1935660"/>
        <a:ext cx="3795568" cy="636570"/>
      </dsp:txXfrm>
    </dsp:sp>
    <dsp:sp modelId="{178D1611-7005-4A4C-9262-4BABF90D5FCF}">
      <dsp:nvSpPr>
        <dsp:cNvPr id="0" name=""/>
        <dsp:cNvSpPr/>
      </dsp:nvSpPr>
      <dsp:spPr>
        <a:xfrm>
          <a:off x="1734487" y="708"/>
          <a:ext cx="5264372" cy="636570"/>
        </a:xfrm>
        <a:prstGeom prst="rect">
          <a:avLst/>
        </a:prstGeom>
        <a:solidFill>
          <a:schemeClr val="accent6"/>
        </a:solidFill>
        <a:ln w="254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1430" tIns="11430" rIns="11430" bIns="11430" numCol="1" spcCol="1270" anchor="ctr" anchorCtr="0">
          <a:noAutofit/>
        </a:bodyPr>
        <a:lstStyle/>
        <a:p>
          <a:pPr marL="0" lvl="0" indent="0" algn="just" defTabSz="800100" rtl="1">
            <a:lnSpc>
              <a:spcPct val="90000"/>
            </a:lnSpc>
            <a:spcBef>
              <a:spcPct val="0"/>
            </a:spcBef>
            <a:spcAft>
              <a:spcPct val="35000"/>
            </a:spcAft>
            <a:buNone/>
          </a:pPr>
          <a:r>
            <a:rPr lang="fa-IR" sz="1800" b="1" kern="1200" dirty="0">
              <a:solidFill>
                <a:schemeClr val="tx1"/>
              </a:solidFill>
              <a:cs typeface="Nazanin" pitchFamily="2" charset="-78"/>
            </a:rPr>
            <a:t>اتصال لب به لب: </a:t>
          </a:r>
          <a:r>
            <a:rPr lang="fa-IR" sz="1800" b="0" kern="1200" dirty="0">
              <a:solidFill>
                <a:schemeClr val="tx1"/>
              </a:solidFill>
              <a:cs typeface="Nazanin" pitchFamily="2" charset="-78"/>
            </a:rPr>
            <a:t>این اتصال هنگامی کاربرد دارد که افزایش طول یا عرض ورق ها مد نظر باشد که در اجرا به آن تسمه سازی می گویند</a:t>
          </a:r>
          <a:r>
            <a:rPr lang="fa-IR" sz="1800" b="1" kern="1200" dirty="0">
              <a:solidFill>
                <a:schemeClr val="tx1"/>
              </a:solidFill>
              <a:cs typeface="Nazanin" pitchFamily="2" charset="-78"/>
            </a:rPr>
            <a:t>.</a:t>
          </a:r>
          <a:endParaRPr lang="en-US" sz="1800" b="1" kern="1200" dirty="0">
            <a:solidFill>
              <a:schemeClr val="tx1"/>
            </a:solidFill>
            <a:cs typeface="Nazanin" pitchFamily="2" charset="-78"/>
          </a:endParaRPr>
        </a:p>
      </dsp:txBody>
      <dsp:txXfrm>
        <a:off x="1734487" y="708"/>
        <a:ext cx="5264372" cy="636570"/>
      </dsp:txXfrm>
    </dsp:sp>
    <dsp:sp modelId="{3F1B9D9D-3B61-40F3-8900-0B7F3C84CFF4}">
      <dsp:nvSpPr>
        <dsp:cNvPr id="0" name=""/>
        <dsp:cNvSpPr/>
      </dsp:nvSpPr>
      <dsp:spPr>
        <a:xfrm>
          <a:off x="1772174" y="898635"/>
          <a:ext cx="5239421" cy="878378"/>
        </a:xfrm>
        <a:prstGeom prst="rect">
          <a:avLst/>
        </a:prstGeom>
        <a:gradFill rotWithShape="1">
          <a:gsLst>
            <a:gs pos="0">
              <a:schemeClr val="accent5">
                <a:tint val="10000"/>
                <a:satMod val="300000"/>
              </a:schemeClr>
            </a:gs>
            <a:gs pos="34000">
              <a:schemeClr val="accent5">
                <a:tint val="13500"/>
                <a:satMod val="250000"/>
              </a:schemeClr>
            </a:gs>
            <a:gs pos="100000">
              <a:schemeClr val="accent5">
                <a:tint val="60000"/>
                <a:satMod val="200000"/>
              </a:schemeClr>
            </a:gs>
          </a:gsLst>
          <a:path path="circle">
            <a:fillToRect l="50000" t="155000" r="50000" b="-55000"/>
          </a:path>
        </a:gradFill>
        <a:ln w="9525" cap="flat" cmpd="sng" algn="ctr">
          <a:solidFill>
            <a:schemeClr val="accent5">
              <a:satMod val="120000"/>
            </a:schemeClr>
          </a:solidFill>
          <a:prstDash val="solid"/>
        </a:ln>
        <a:effectLst>
          <a:outerShdw blurRad="63500" dist="25400" dir="14700000" algn="t" rotWithShape="0">
            <a:srgbClr val="000000">
              <a:alpha val="5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marL="0" lvl="0" indent="0" algn="just" defTabSz="800100" rtl="1">
            <a:lnSpc>
              <a:spcPct val="90000"/>
            </a:lnSpc>
            <a:spcBef>
              <a:spcPct val="0"/>
            </a:spcBef>
            <a:spcAft>
              <a:spcPct val="35000"/>
            </a:spcAft>
            <a:buNone/>
          </a:pPr>
          <a:r>
            <a:rPr lang="fa-IR" sz="1800" b="1" kern="1200" dirty="0">
              <a:solidFill>
                <a:schemeClr val="tx1"/>
              </a:solidFill>
              <a:cs typeface="Nazanin" pitchFamily="2" charset="-78"/>
            </a:rPr>
            <a:t>اتصال سپری: </a:t>
          </a:r>
          <a:r>
            <a:rPr lang="fa-IR" sz="1800" b="0" kern="1200" dirty="0">
              <a:solidFill>
                <a:schemeClr val="tx1"/>
              </a:solidFill>
              <a:cs typeface="Nazanin" pitchFamily="2" charset="-78"/>
            </a:rPr>
            <a:t>از این نحوه اتصال در ساخت تیرورق ها به شکل </a:t>
          </a:r>
          <a:r>
            <a:rPr lang="en-US" sz="1800" b="0" kern="1200" dirty="0">
              <a:solidFill>
                <a:schemeClr val="tx1"/>
              </a:solidFill>
              <a:cs typeface="Nazanin" pitchFamily="2" charset="-78"/>
            </a:rPr>
            <a:t>T</a:t>
          </a:r>
          <a:r>
            <a:rPr lang="fa-IR" sz="1800" b="0" kern="1200" dirty="0">
              <a:solidFill>
                <a:schemeClr val="tx1"/>
              </a:solidFill>
              <a:cs typeface="Nazanin" pitchFamily="2" charset="-78"/>
            </a:rPr>
            <a:t>، </a:t>
          </a:r>
          <a:r>
            <a:rPr lang="en-US" sz="1800" b="0" kern="1200" dirty="0">
              <a:solidFill>
                <a:schemeClr val="tx1"/>
              </a:solidFill>
              <a:cs typeface="Nazanin" pitchFamily="2" charset="-78"/>
            </a:rPr>
            <a:t>I</a:t>
          </a:r>
          <a:r>
            <a:rPr lang="fa-IR" sz="1800" b="0" kern="1200" dirty="0">
              <a:solidFill>
                <a:schemeClr val="tx1"/>
              </a:solidFill>
              <a:cs typeface="Nazanin" pitchFamily="2" charset="-78"/>
            </a:rPr>
            <a:t>، </a:t>
          </a:r>
          <a:r>
            <a:rPr lang="en-US" sz="1800" b="0" kern="1200" dirty="0">
              <a:solidFill>
                <a:schemeClr val="tx1"/>
              </a:solidFill>
              <a:cs typeface="Nazanin" pitchFamily="2" charset="-78"/>
            </a:rPr>
            <a:t>H</a:t>
          </a:r>
          <a:r>
            <a:rPr lang="fa-IR" sz="1800" b="0" kern="1200" dirty="0">
              <a:solidFill>
                <a:schemeClr val="tx1"/>
              </a:solidFill>
              <a:cs typeface="Nazanin" pitchFamily="2" charset="-78"/>
            </a:rPr>
            <a:t> و ... استفاده می گردد. اتصال سپری مایل برای اتصال نبشی به ورق اتصال در مهاربند ها کاربرد دارد.</a:t>
          </a:r>
          <a:endParaRPr lang="en-US" sz="1800" b="0" kern="1200" dirty="0">
            <a:solidFill>
              <a:schemeClr val="tx1"/>
            </a:solidFill>
            <a:cs typeface="Nazanin" pitchFamily="2" charset="-78"/>
          </a:endParaRPr>
        </a:p>
      </dsp:txBody>
      <dsp:txXfrm>
        <a:off x="1772174" y="898635"/>
        <a:ext cx="5239421" cy="878378"/>
      </dsp:txXfrm>
    </dsp:sp>
    <dsp:sp modelId="{27E35ECC-D780-4D1C-AFF8-D8C43A7439F6}">
      <dsp:nvSpPr>
        <dsp:cNvPr id="0" name=""/>
        <dsp:cNvSpPr/>
      </dsp:nvSpPr>
      <dsp:spPr>
        <a:xfrm>
          <a:off x="1772174" y="1901049"/>
          <a:ext cx="5264372" cy="735022"/>
        </a:xfrm>
        <a:prstGeom prst="rect">
          <a:avLst/>
        </a:prstGeom>
        <a:gradFill rotWithShape="1">
          <a:gsLst>
            <a:gs pos="0">
              <a:schemeClr val="accent2">
                <a:tint val="10000"/>
                <a:satMod val="300000"/>
              </a:schemeClr>
            </a:gs>
            <a:gs pos="34000">
              <a:schemeClr val="accent2">
                <a:tint val="13500"/>
                <a:satMod val="250000"/>
              </a:schemeClr>
            </a:gs>
            <a:gs pos="100000">
              <a:schemeClr val="accent2">
                <a:tint val="60000"/>
                <a:satMod val="200000"/>
              </a:schemeClr>
            </a:gs>
          </a:gsLst>
          <a:path path="circle">
            <a:fillToRect l="50000" t="155000" r="50000" b="-55000"/>
          </a:path>
        </a:gradFill>
        <a:ln w="9525" cap="flat" cmpd="sng" algn="ctr">
          <a:solidFill>
            <a:schemeClr val="accent2">
              <a:satMod val="120000"/>
            </a:schemeClr>
          </a:solidFill>
          <a:prstDash val="solid"/>
        </a:ln>
        <a:effectLst>
          <a:outerShdw blurRad="63500" dist="25400" dir="14700000" algn="t" rotWithShape="0">
            <a:srgbClr val="000000">
              <a:alpha val="5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430" tIns="11430" rIns="11430" bIns="11430" numCol="1" spcCol="1270" anchor="ctr" anchorCtr="0">
          <a:noAutofit/>
        </a:bodyPr>
        <a:lstStyle/>
        <a:p>
          <a:pPr marL="0" lvl="0" indent="0" algn="just" defTabSz="800100" rtl="1">
            <a:lnSpc>
              <a:spcPct val="90000"/>
            </a:lnSpc>
            <a:spcBef>
              <a:spcPct val="0"/>
            </a:spcBef>
            <a:spcAft>
              <a:spcPct val="35000"/>
            </a:spcAft>
            <a:buNone/>
          </a:pPr>
          <a:r>
            <a:rPr lang="fa-IR" sz="1800" b="1" kern="1200" dirty="0">
              <a:solidFill>
                <a:schemeClr val="tx1"/>
              </a:solidFill>
              <a:cs typeface="Nazanin" pitchFamily="2" charset="-78"/>
            </a:rPr>
            <a:t>اتصال گونیا یا نبشی: </a:t>
          </a:r>
          <a:r>
            <a:rPr lang="fa-IR" sz="1800" b="0" kern="1200" dirty="0">
              <a:solidFill>
                <a:schemeClr val="tx1"/>
              </a:solidFill>
              <a:cs typeface="Nazanin" pitchFamily="2" charset="-78"/>
            </a:rPr>
            <a:t>از این اتصال در ساخت تیرورق ها و ستون های ساخته شده از ورق با شکل مستطیل استفاده می شود. </a:t>
          </a:r>
          <a:endParaRPr lang="en-US" sz="1800" b="0" kern="1200" dirty="0">
            <a:solidFill>
              <a:schemeClr val="tx1"/>
            </a:solidFill>
            <a:cs typeface="Nazanin" pitchFamily="2" charset="-78"/>
          </a:endParaRPr>
        </a:p>
      </dsp:txBody>
      <dsp:txXfrm>
        <a:off x="1772174" y="1901049"/>
        <a:ext cx="5264372" cy="735022"/>
      </dsp:txXfrm>
    </dsp:sp>
    <dsp:sp modelId="{D187F1FA-D0C0-4B44-BAB8-DFA464B1F82F}">
      <dsp:nvSpPr>
        <dsp:cNvPr id="0" name=""/>
        <dsp:cNvSpPr/>
      </dsp:nvSpPr>
      <dsp:spPr>
        <a:xfrm>
          <a:off x="1780985" y="2709271"/>
          <a:ext cx="5254767" cy="767958"/>
        </a:xfrm>
        <a:prstGeom prst="rect">
          <a:avLst/>
        </a:prstGeom>
        <a:gradFill rotWithShape="1">
          <a:gsLst>
            <a:gs pos="0">
              <a:schemeClr val="dk1">
                <a:tint val="10000"/>
                <a:satMod val="300000"/>
              </a:schemeClr>
            </a:gs>
            <a:gs pos="34000">
              <a:schemeClr val="dk1">
                <a:tint val="13500"/>
                <a:satMod val="250000"/>
              </a:schemeClr>
            </a:gs>
            <a:gs pos="100000">
              <a:schemeClr val="dk1">
                <a:tint val="60000"/>
                <a:satMod val="200000"/>
              </a:schemeClr>
            </a:gs>
          </a:gsLst>
          <a:path path="circle">
            <a:fillToRect l="50000" t="155000" r="50000" b="-55000"/>
          </a:path>
        </a:gradFill>
        <a:ln w="9525" cap="flat" cmpd="sng" algn="ctr">
          <a:solidFill>
            <a:schemeClr val="dk1">
              <a:satMod val="120000"/>
            </a:schemeClr>
          </a:solidFill>
          <a:prstDash val="solid"/>
        </a:ln>
        <a:effectLst>
          <a:outerShdw blurRad="63500" dist="25400" dir="14700000" algn="t" rotWithShape="0">
            <a:srgbClr val="000000">
              <a:alpha val="50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1430" tIns="11430" rIns="11430" bIns="11430" numCol="1" spcCol="1270" anchor="ctr" anchorCtr="0">
          <a:noAutofit/>
        </a:bodyPr>
        <a:lstStyle/>
        <a:p>
          <a:pPr marL="0" lvl="0" indent="0" algn="just" defTabSz="800100" rtl="1">
            <a:lnSpc>
              <a:spcPct val="90000"/>
            </a:lnSpc>
            <a:spcBef>
              <a:spcPct val="0"/>
            </a:spcBef>
            <a:spcAft>
              <a:spcPct val="35000"/>
            </a:spcAft>
            <a:buNone/>
          </a:pPr>
          <a:r>
            <a:rPr lang="fa-IR" sz="1800" b="1" kern="1200" dirty="0">
              <a:solidFill>
                <a:schemeClr val="tx1"/>
              </a:solidFill>
              <a:cs typeface="Nazanin" pitchFamily="2" charset="-78"/>
            </a:rPr>
            <a:t>اتصال پوششی یا رویهم: </a:t>
          </a:r>
          <a:r>
            <a:rPr lang="fa-IR" sz="1800" b="0" kern="1200" dirty="0">
              <a:solidFill>
                <a:schemeClr val="tx1"/>
              </a:solidFill>
              <a:cs typeface="Nazanin" pitchFamily="2" charset="-78"/>
            </a:rPr>
            <a:t>این اتصال در وصله ستون ها، تقویت تیرها و ... کاربرد دارد.</a:t>
          </a:r>
          <a:endParaRPr lang="en-US" sz="1800" b="1" kern="1200" dirty="0">
            <a:solidFill>
              <a:schemeClr val="tx1"/>
            </a:solidFill>
            <a:cs typeface="Nazanin" pitchFamily="2" charset="-78"/>
          </a:endParaRPr>
        </a:p>
      </dsp:txBody>
      <dsp:txXfrm>
        <a:off x="1780985" y="2709271"/>
        <a:ext cx="5254767" cy="767958"/>
      </dsp:txXfrm>
    </dsp:sp>
    <dsp:sp modelId="{D586939D-E2B7-45C4-AC77-3BFC223B4640}">
      <dsp:nvSpPr>
        <dsp:cNvPr id="0" name=""/>
        <dsp:cNvSpPr/>
      </dsp:nvSpPr>
      <dsp:spPr>
        <a:xfrm>
          <a:off x="1798524" y="3583142"/>
          <a:ext cx="5259757" cy="873712"/>
        </a:xfrm>
        <a:prstGeom prst="rect">
          <a:avLst/>
        </a:prstGeom>
        <a:gradFill rotWithShape="1">
          <a:gsLst>
            <a:gs pos="0">
              <a:schemeClr val="accent4">
                <a:tint val="60000"/>
                <a:satMod val="160000"/>
              </a:schemeClr>
            </a:gs>
            <a:gs pos="46000">
              <a:schemeClr val="accent4">
                <a:tint val="86000"/>
                <a:satMod val="160000"/>
              </a:schemeClr>
            </a:gs>
            <a:gs pos="100000">
              <a:schemeClr val="accent4">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accent4"/>
          </a:contourClr>
        </a:sp3d>
      </dsp:spPr>
      <dsp:style>
        <a:lnRef idx="0">
          <a:schemeClr val="accent4"/>
        </a:lnRef>
        <a:fillRef idx="3">
          <a:schemeClr val="accent4"/>
        </a:fillRef>
        <a:effectRef idx="3">
          <a:schemeClr val="accent4"/>
        </a:effectRef>
        <a:fontRef idx="minor">
          <a:schemeClr val="lt1"/>
        </a:fontRef>
      </dsp:style>
      <dsp:txBody>
        <a:bodyPr spcFirstLastPara="0" vert="horz" wrap="square" lIns="11430" tIns="11430" rIns="11430" bIns="11430" numCol="1" spcCol="1270" anchor="ctr" anchorCtr="0">
          <a:noAutofit/>
        </a:bodyPr>
        <a:lstStyle/>
        <a:p>
          <a:pPr marL="0" lvl="0" indent="0" algn="just" defTabSz="800100" rtl="1">
            <a:lnSpc>
              <a:spcPct val="90000"/>
            </a:lnSpc>
            <a:spcBef>
              <a:spcPct val="0"/>
            </a:spcBef>
            <a:spcAft>
              <a:spcPct val="35000"/>
            </a:spcAft>
            <a:buNone/>
          </a:pPr>
          <a:r>
            <a:rPr lang="fa-IR" sz="1800" b="1" kern="1200" dirty="0">
              <a:solidFill>
                <a:schemeClr val="tx1"/>
              </a:solidFill>
              <a:cs typeface="Nazanin" pitchFamily="2" charset="-78"/>
            </a:rPr>
            <a:t>اتصال لبه و پیشانی: </a:t>
          </a:r>
          <a:r>
            <a:rPr lang="fa-IR" sz="1800" b="0" kern="1200" dirty="0">
              <a:solidFill>
                <a:schemeClr val="tx1"/>
              </a:solidFill>
              <a:cs typeface="Nazanin" pitchFamily="2" charset="-78"/>
            </a:rPr>
            <a:t>اتصال لبه معمولا در سازه های سرد نورد شده کاربرد دارد. اتصال پیشانی در طراحی سازه های فولادی کاربردی نداشته و معمولا برای نگهداری ورق ها در وضعیت اولیه استفاده می شود.</a:t>
          </a:r>
          <a:endParaRPr lang="en-US" sz="1800" b="1" kern="1200" dirty="0">
            <a:solidFill>
              <a:schemeClr val="tx1"/>
            </a:solidFill>
            <a:cs typeface="Nazanin" pitchFamily="2" charset="-78"/>
          </a:endParaRPr>
        </a:p>
      </dsp:txBody>
      <dsp:txXfrm>
        <a:off x="1798524" y="3583142"/>
        <a:ext cx="5259757" cy="873712"/>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12/12/2022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1998541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12/12/2022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2006611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a:t>Click to edit master title style</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a:t>Company Logo</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7B281C-5159-4971-8228-52B9A72E9ED2}" type="datetimeFigureOut">
              <a:rPr lang="en-US" smtClean="0"/>
              <a:pPr/>
              <a:t>12/12/2022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12/12/2022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12/12/2022</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757B281C-5159-4971-8228-52B9A72E9ED2}"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a:t>Company Logo</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a:t>Click To Edit Master Title Style</a:t>
            </a:r>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7B281C-5159-4971-8228-52B9A72E9ED2}" type="datetimeFigureOut">
              <a:rPr lang="en-US" smtClean="0"/>
              <a:pPr/>
              <a:t>12/12/2022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7B281C-5159-4971-8228-52B9A72E9ED2}" type="datetimeFigureOut">
              <a:rPr lang="en-US" smtClean="0"/>
              <a:pPr/>
              <a:t>12/12/2022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12/12/2022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12/12/2022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B281C-5159-4971-8228-52B9A72E9ED2}"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B281C-5159-4971-8228-52B9A72E9ED2}"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12/12/2022</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6.jpeg"/><Relationship Id="rId1" Type="http://schemas.openxmlformats.org/officeDocument/2006/relationships/slideLayout" Target="../slideLayouts/slideLayout3.xml"/><Relationship Id="rId5" Type="http://schemas.openxmlformats.org/officeDocument/2006/relationships/oleObject" Target="../embeddings/oleObject2.bin"/><Relationship Id="rId4" Type="http://schemas.openxmlformats.org/officeDocument/2006/relationships/image" Target="../media/image7.wmf"/></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3.xml"/><Relationship Id="rId1" Type="http://schemas.openxmlformats.org/officeDocument/2006/relationships/themeOverride" Target="../theme/themeOverride1.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0"/>
            <a:ext cx="8532440" cy="6858000"/>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p:spPr>
      </p:pic>
      <p:graphicFrame>
        <p:nvGraphicFramePr>
          <p:cNvPr id="3" name="Object 2"/>
          <p:cNvGraphicFramePr>
            <a:graphicFrameLocks noChangeAspect="1"/>
          </p:cNvGraphicFramePr>
          <p:nvPr>
            <p:extLst>
              <p:ext uri="{D42A27DB-BD31-4B8C-83A1-F6EECF244321}">
                <p14:modId xmlns:p14="http://schemas.microsoft.com/office/powerpoint/2010/main" val="1832378775"/>
              </p:ext>
            </p:extLst>
          </p:nvPr>
        </p:nvGraphicFramePr>
        <p:xfrm>
          <a:off x="4394200" y="2362200"/>
          <a:ext cx="914400" cy="163513"/>
        </p:xfrm>
        <a:graphic>
          <a:graphicData uri="http://schemas.openxmlformats.org/presentationml/2006/ole">
            <mc:AlternateContent xmlns:mc="http://schemas.openxmlformats.org/markup-compatibility/2006">
              <mc:Choice xmlns:v="urn:schemas-microsoft-com:vml" Requires="v">
                <p:oleObj name="Equation" r:id="rId3" imgW="914400" imgH="164160" progId="">
                  <p:embed/>
                </p:oleObj>
              </mc:Choice>
              <mc:Fallback>
                <p:oleObj name="Equation" r:id="rId3" imgW="914400" imgH="164160" progId="">
                  <p:embed/>
                  <p:pic>
                    <p:nvPicPr>
                      <p:cNvPr id="0" name="Picture 3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94200" y="2362200"/>
                        <a:ext cx="914400" cy="163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4181022"/>
              </p:ext>
            </p:extLst>
          </p:nvPr>
        </p:nvGraphicFramePr>
        <p:xfrm>
          <a:off x="4394200" y="2362200"/>
          <a:ext cx="914400" cy="163513"/>
        </p:xfrm>
        <a:graphic>
          <a:graphicData uri="http://schemas.openxmlformats.org/presentationml/2006/ole">
            <mc:AlternateContent xmlns:mc="http://schemas.openxmlformats.org/markup-compatibility/2006">
              <mc:Choice xmlns:v="urn:schemas-microsoft-com:vml" Requires="v">
                <p:oleObj name="Equation" r:id="rId5" imgW="914400" imgH="164160" progId="">
                  <p:embed/>
                </p:oleObj>
              </mc:Choice>
              <mc:Fallback>
                <p:oleObj name="Equation" r:id="rId5" imgW="914400" imgH="164160" progId="">
                  <p:embed/>
                  <p:pic>
                    <p:nvPicPr>
                      <p:cNvPr id="0" name="Picture 3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94200" y="2362200"/>
                        <a:ext cx="914400" cy="163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677192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079" y="116632"/>
            <a:ext cx="8001000" cy="6552728"/>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016824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857925" y="2844225"/>
            <a:ext cx="597666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rtl="1" eaLnBrk="1" hangingPunct="1"/>
            <a:r>
              <a:rPr lang="fa-IR" sz="3200" b="1" dirty="0">
                <a:latin typeface="Arial" charset="0"/>
                <a:ea typeface="B Nazanin" pitchFamily="2" charset="-78"/>
                <a:cs typeface="B Zar" pitchFamily="2" charset="-78"/>
              </a:rPr>
              <a:t>اتصالات جوشی در سازه های فولادی</a:t>
            </a:r>
            <a:endParaRPr lang="fa-IR" sz="3200" b="1" dirty="0">
              <a:latin typeface="Times New Roman" pitchFamily="18" charset="0"/>
              <a:ea typeface="B Nazanin" pitchFamily="2" charset="-78"/>
              <a:cs typeface="Times New Roman" pitchFamily="18" charset="0"/>
            </a:endParaRPr>
          </a:p>
        </p:txBody>
      </p:sp>
    </p:spTree>
    <p:extLst>
      <p:ext uri="{BB962C8B-B14F-4D97-AF65-F5344CB8AC3E}">
        <p14:creationId xmlns:p14="http://schemas.microsoft.com/office/powerpoint/2010/main" val="38868900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 calcmode="lin" valueType="num">
                                      <p:cBhvr>
                                        <p:cTn id="9" dur="10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776046352"/>
              </p:ext>
            </p:extLst>
          </p:nvPr>
        </p:nvGraphicFramePr>
        <p:xfrm>
          <a:off x="0" y="188640"/>
          <a:ext cx="9144000" cy="65583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883452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graphicEl>
                                              <a:dgm id="{23D8E968-DC58-4E6E-8519-A2E435F3A281}"/>
                                            </p:graphicEl>
                                          </p:spTgt>
                                        </p:tgtEl>
                                        <p:attrNameLst>
                                          <p:attrName>style.visibility</p:attrName>
                                        </p:attrNameLst>
                                      </p:cBhvr>
                                      <p:to>
                                        <p:strVal val="visible"/>
                                      </p:to>
                                    </p:set>
                                    <p:anim calcmode="lin" valueType="num">
                                      <p:cBhvr>
                                        <p:cTn id="7" dur="500" fill="hold"/>
                                        <p:tgtEl>
                                          <p:spTgt spid="4">
                                            <p:graphicEl>
                                              <a:dgm id="{23D8E968-DC58-4E6E-8519-A2E435F3A281}"/>
                                            </p:graphicEl>
                                          </p:spTgt>
                                        </p:tgtEl>
                                        <p:attrNameLst>
                                          <p:attrName>ppt_w</p:attrName>
                                        </p:attrNameLst>
                                      </p:cBhvr>
                                      <p:tavLst>
                                        <p:tav tm="0">
                                          <p:val>
                                            <p:fltVal val="0"/>
                                          </p:val>
                                        </p:tav>
                                        <p:tav tm="100000">
                                          <p:val>
                                            <p:strVal val="#ppt_w"/>
                                          </p:val>
                                        </p:tav>
                                      </p:tavLst>
                                    </p:anim>
                                    <p:anim calcmode="lin" valueType="num">
                                      <p:cBhvr>
                                        <p:cTn id="8" dur="500" fill="hold"/>
                                        <p:tgtEl>
                                          <p:spTgt spid="4">
                                            <p:graphicEl>
                                              <a:dgm id="{23D8E968-DC58-4E6E-8519-A2E435F3A281}"/>
                                            </p:graphicEl>
                                          </p:spTgt>
                                        </p:tgtEl>
                                        <p:attrNameLst>
                                          <p:attrName>ppt_h</p:attrName>
                                        </p:attrNameLst>
                                      </p:cBhvr>
                                      <p:tavLst>
                                        <p:tav tm="0">
                                          <p:val>
                                            <p:fltVal val="0"/>
                                          </p:val>
                                        </p:tav>
                                        <p:tav tm="100000">
                                          <p:val>
                                            <p:strVal val="#ppt_h"/>
                                          </p:val>
                                        </p:tav>
                                      </p:tavLst>
                                    </p:anim>
                                    <p:animEffect transition="in" filter="fade">
                                      <p:cBhvr>
                                        <p:cTn id="9" dur="500"/>
                                        <p:tgtEl>
                                          <p:spTgt spid="4">
                                            <p:graphicEl>
                                              <a:dgm id="{23D8E968-DC58-4E6E-8519-A2E435F3A281}"/>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graphicEl>
                                              <a:dgm id="{E6C6FC99-40EE-4FD0-A159-FD28A0D703AA}"/>
                                            </p:graphicEl>
                                          </p:spTgt>
                                        </p:tgtEl>
                                        <p:attrNameLst>
                                          <p:attrName>style.visibility</p:attrName>
                                        </p:attrNameLst>
                                      </p:cBhvr>
                                      <p:to>
                                        <p:strVal val="visible"/>
                                      </p:to>
                                    </p:set>
                                    <p:anim calcmode="lin" valueType="num">
                                      <p:cBhvr>
                                        <p:cTn id="14" dur="500" fill="hold"/>
                                        <p:tgtEl>
                                          <p:spTgt spid="4">
                                            <p:graphicEl>
                                              <a:dgm id="{E6C6FC99-40EE-4FD0-A159-FD28A0D703AA}"/>
                                            </p:graphicEl>
                                          </p:spTgt>
                                        </p:tgtEl>
                                        <p:attrNameLst>
                                          <p:attrName>ppt_w</p:attrName>
                                        </p:attrNameLst>
                                      </p:cBhvr>
                                      <p:tavLst>
                                        <p:tav tm="0">
                                          <p:val>
                                            <p:fltVal val="0"/>
                                          </p:val>
                                        </p:tav>
                                        <p:tav tm="100000">
                                          <p:val>
                                            <p:strVal val="#ppt_w"/>
                                          </p:val>
                                        </p:tav>
                                      </p:tavLst>
                                    </p:anim>
                                    <p:anim calcmode="lin" valueType="num">
                                      <p:cBhvr>
                                        <p:cTn id="15" dur="500" fill="hold"/>
                                        <p:tgtEl>
                                          <p:spTgt spid="4">
                                            <p:graphicEl>
                                              <a:dgm id="{E6C6FC99-40EE-4FD0-A159-FD28A0D703AA}"/>
                                            </p:graphicEl>
                                          </p:spTgt>
                                        </p:tgtEl>
                                        <p:attrNameLst>
                                          <p:attrName>ppt_h</p:attrName>
                                        </p:attrNameLst>
                                      </p:cBhvr>
                                      <p:tavLst>
                                        <p:tav tm="0">
                                          <p:val>
                                            <p:fltVal val="0"/>
                                          </p:val>
                                        </p:tav>
                                        <p:tav tm="100000">
                                          <p:val>
                                            <p:strVal val="#ppt_h"/>
                                          </p:val>
                                        </p:tav>
                                      </p:tavLst>
                                    </p:anim>
                                    <p:animEffect transition="in" filter="fade">
                                      <p:cBhvr>
                                        <p:cTn id="16" dur="500"/>
                                        <p:tgtEl>
                                          <p:spTgt spid="4">
                                            <p:graphicEl>
                                              <a:dgm id="{E6C6FC99-40EE-4FD0-A159-FD28A0D703AA}"/>
                                            </p:graphic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4">
                                            <p:graphicEl>
                                              <a:dgm id="{B0985A5F-9897-4AEE-8727-BDF6130EB0C0}"/>
                                            </p:graphicEl>
                                          </p:spTgt>
                                        </p:tgtEl>
                                        <p:attrNameLst>
                                          <p:attrName>style.visibility</p:attrName>
                                        </p:attrNameLst>
                                      </p:cBhvr>
                                      <p:to>
                                        <p:strVal val="visible"/>
                                      </p:to>
                                    </p:set>
                                    <p:anim calcmode="lin" valueType="num">
                                      <p:cBhvr>
                                        <p:cTn id="19" dur="500" fill="hold"/>
                                        <p:tgtEl>
                                          <p:spTgt spid="4">
                                            <p:graphicEl>
                                              <a:dgm id="{B0985A5F-9897-4AEE-8727-BDF6130EB0C0}"/>
                                            </p:graphicEl>
                                          </p:spTgt>
                                        </p:tgtEl>
                                        <p:attrNameLst>
                                          <p:attrName>ppt_w</p:attrName>
                                        </p:attrNameLst>
                                      </p:cBhvr>
                                      <p:tavLst>
                                        <p:tav tm="0">
                                          <p:val>
                                            <p:fltVal val="0"/>
                                          </p:val>
                                        </p:tav>
                                        <p:tav tm="100000">
                                          <p:val>
                                            <p:strVal val="#ppt_w"/>
                                          </p:val>
                                        </p:tav>
                                      </p:tavLst>
                                    </p:anim>
                                    <p:anim calcmode="lin" valueType="num">
                                      <p:cBhvr>
                                        <p:cTn id="20" dur="500" fill="hold"/>
                                        <p:tgtEl>
                                          <p:spTgt spid="4">
                                            <p:graphicEl>
                                              <a:dgm id="{B0985A5F-9897-4AEE-8727-BDF6130EB0C0}"/>
                                            </p:graphicEl>
                                          </p:spTgt>
                                        </p:tgtEl>
                                        <p:attrNameLst>
                                          <p:attrName>ppt_h</p:attrName>
                                        </p:attrNameLst>
                                      </p:cBhvr>
                                      <p:tavLst>
                                        <p:tav tm="0">
                                          <p:val>
                                            <p:fltVal val="0"/>
                                          </p:val>
                                        </p:tav>
                                        <p:tav tm="100000">
                                          <p:val>
                                            <p:strVal val="#ppt_h"/>
                                          </p:val>
                                        </p:tav>
                                      </p:tavLst>
                                    </p:anim>
                                    <p:animEffect transition="in" filter="fade">
                                      <p:cBhvr>
                                        <p:cTn id="21" dur="500"/>
                                        <p:tgtEl>
                                          <p:spTgt spid="4">
                                            <p:graphicEl>
                                              <a:dgm id="{B0985A5F-9897-4AEE-8727-BDF6130EB0C0}"/>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4">
                                            <p:graphicEl>
                                              <a:dgm id="{3D9EE99C-3432-45FB-96CA-451661C79EB3}"/>
                                            </p:graphicEl>
                                          </p:spTgt>
                                        </p:tgtEl>
                                        <p:attrNameLst>
                                          <p:attrName>style.visibility</p:attrName>
                                        </p:attrNameLst>
                                      </p:cBhvr>
                                      <p:to>
                                        <p:strVal val="visible"/>
                                      </p:to>
                                    </p:set>
                                    <p:anim calcmode="lin" valueType="num">
                                      <p:cBhvr>
                                        <p:cTn id="26" dur="500" fill="hold"/>
                                        <p:tgtEl>
                                          <p:spTgt spid="4">
                                            <p:graphicEl>
                                              <a:dgm id="{3D9EE99C-3432-45FB-96CA-451661C79EB3}"/>
                                            </p:graphicEl>
                                          </p:spTgt>
                                        </p:tgtEl>
                                        <p:attrNameLst>
                                          <p:attrName>ppt_w</p:attrName>
                                        </p:attrNameLst>
                                      </p:cBhvr>
                                      <p:tavLst>
                                        <p:tav tm="0">
                                          <p:val>
                                            <p:fltVal val="0"/>
                                          </p:val>
                                        </p:tav>
                                        <p:tav tm="100000">
                                          <p:val>
                                            <p:strVal val="#ppt_w"/>
                                          </p:val>
                                        </p:tav>
                                      </p:tavLst>
                                    </p:anim>
                                    <p:anim calcmode="lin" valueType="num">
                                      <p:cBhvr>
                                        <p:cTn id="27" dur="500" fill="hold"/>
                                        <p:tgtEl>
                                          <p:spTgt spid="4">
                                            <p:graphicEl>
                                              <a:dgm id="{3D9EE99C-3432-45FB-96CA-451661C79EB3}"/>
                                            </p:graphicEl>
                                          </p:spTgt>
                                        </p:tgtEl>
                                        <p:attrNameLst>
                                          <p:attrName>ppt_h</p:attrName>
                                        </p:attrNameLst>
                                      </p:cBhvr>
                                      <p:tavLst>
                                        <p:tav tm="0">
                                          <p:val>
                                            <p:fltVal val="0"/>
                                          </p:val>
                                        </p:tav>
                                        <p:tav tm="100000">
                                          <p:val>
                                            <p:strVal val="#ppt_h"/>
                                          </p:val>
                                        </p:tav>
                                      </p:tavLst>
                                    </p:anim>
                                    <p:animEffect transition="in" filter="fade">
                                      <p:cBhvr>
                                        <p:cTn id="28" dur="500"/>
                                        <p:tgtEl>
                                          <p:spTgt spid="4">
                                            <p:graphicEl>
                                              <a:dgm id="{3D9EE99C-3432-45FB-96CA-451661C79EB3}"/>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4">
                                            <p:graphicEl>
                                              <a:dgm id="{712C633E-8562-4E3D-ADF9-7A0A38EA0AC8}"/>
                                            </p:graphicEl>
                                          </p:spTgt>
                                        </p:tgtEl>
                                        <p:attrNameLst>
                                          <p:attrName>style.visibility</p:attrName>
                                        </p:attrNameLst>
                                      </p:cBhvr>
                                      <p:to>
                                        <p:strVal val="visible"/>
                                      </p:to>
                                    </p:set>
                                    <p:anim calcmode="lin" valueType="num">
                                      <p:cBhvr>
                                        <p:cTn id="33" dur="500" fill="hold"/>
                                        <p:tgtEl>
                                          <p:spTgt spid="4">
                                            <p:graphicEl>
                                              <a:dgm id="{712C633E-8562-4E3D-ADF9-7A0A38EA0AC8}"/>
                                            </p:graphicEl>
                                          </p:spTgt>
                                        </p:tgtEl>
                                        <p:attrNameLst>
                                          <p:attrName>ppt_w</p:attrName>
                                        </p:attrNameLst>
                                      </p:cBhvr>
                                      <p:tavLst>
                                        <p:tav tm="0">
                                          <p:val>
                                            <p:fltVal val="0"/>
                                          </p:val>
                                        </p:tav>
                                        <p:tav tm="100000">
                                          <p:val>
                                            <p:strVal val="#ppt_w"/>
                                          </p:val>
                                        </p:tav>
                                      </p:tavLst>
                                    </p:anim>
                                    <p:anim calcmode="lin" valueType="num">
                                      <p:cBhvr>
                                        <p:cTn id="34" dur="500" fill="hold"/>
                                        <p:tgtEl>
                                          <p:spTgt spid="4">
                                            <p:graphicEl>
                                              <a:dgm id="{712C633E-8562-4E3D-ADF9-7A0A38EA0AC8}"/>
                                            </p:graphicEl>
                                          </p:spTgt>
                                        </p:tgtEl>
                                        <p:attrNameLst>
                                          <p:attrName>ppt_h</p:attrName>
                                        </p:attrNameLst>
                                      </p:cBhvr>
                                      <p:tavLst>
                                        <p:tav tm="0">
                                          <p:val>
                                            <p:fltVal val="0"/>
                                          </p:val>
                                        </p:tav>
                                        <p:tav tm="100000">
                                          <p:val>
                                            <p:strVal val="#ppt_h"/>
                                          </p:val>
                                        </p:tav>
                                      </p:tavLst>
                                    </p:anim>
                                    <p:animEffect transition="in" filter="fade">
                                      <p:cBhvr>
                                        <p:cTn id="35" dur="500"/>
                                        <p:tgtEl>
                                          <p:spTgt spid="4">
                                            <p:graphicEl>
                                              <a:dgm id="{712C633E-8562-4E3D-ADF9-7A0A38EA0AC8}"/>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4">
                                            <p:graphicEl>
                                              <a:dgm id="{0C165BFD-311B-4B91-B0E2-9C0CE1AAFF69}"/>
                                            </p:graphicEl>
                                          </p:spTgt>
                                        </p:tgtEl>
                                        <p:attrNameLst>
                                          <p:attrName>style.visibility</p:attrName>
                                        </p:attrNameLst>
                                      </p:cBhvr>
                                      <p:to>
                                        <p:strVal val="visible"/>
                                      </p:to>
                                    </p:set>
                                    <p:anim calcmode="lin" valueType="num">
                                      <p:cBhvr>
                                        <p:cTn id="40" dur="500" fill="hold"/>
                                        <p:tgtEl>
                                          <p:spTgt spid="4">
                                            <p:graphicEl>
                                              <a:dgm id="{0C165BFD-311B-4B91-B0E2-9C0CE1AAFF69}"/>
                                            </p:graphicEl>
                                          </p:spTgt>
                                        </p:tgtEl>
                                        <p:attrNameLst>
                                          <p:attrName>ppt_w</p:attrName>
                                        </p:attrNameLst>
                                      </p:cBhvr>
                                      <p:tavLst>
                                        <p:tav tm="0">
                                          <p:val>
                                            <p:fltVal val="0"/>
                                          </p:val>
                                        </p:tav>
                                        <p:tav tm="100000">
                                          <p:val>
                                            <p:strVal val="#ppt_w"/>
                                          </p:val>
                                        </p:tav>
                                      </p:tavLst>
                                    </p:anim>
                                    <p:anim calcmode="lin" valueType="num">
                                      <p:cBhvr>
                                        <p:cTn id="41" dur="500" fill="hold"/>
                                        <p:tgtEl>
                                          <p:spTgt spid="4">
                                            <p:graphicEl>
                                              <a:dgm id="{0C165BFD-311B-4B91-B0E2-9C0CE1AAFF69}"/>
                                            </p:graphicEl>
                                          </p:spTgt>
                                        </p:tgtEl>
                                        <p:attrNameLst>
                                          <p:attrName>ppt_h</p:attrName>
                                        </p:attrNameLst>
                                      </p:cBhvr>
                                      <p:tavLst>
                                        <p:tav tm="0">
                                          <p:val>
                                            <p:fltVal val="0"/>
                                          </p:val>
                                        </p:tav>
                                        <p:tav tm="100000">
                                          <p:val>
                                            <p:strVal val="#ppt_h"/>
                                          </p:val>
                                        </p:tav>
                                      </p:tavLst>
                                    </p:anim>
                                    <p:animEffect transition="in" filter="fade">
                                      <p:cBhvr>
                                        <p:cTn id="42" dur="500"/>
                                        <p:tgtEl>
                                          <p:spTgt spid="4">
                                            <p:graphicEl>
                                              <a:dgm id="{0C165BFD-311B-4B91-B0E2-9C0CE1AAFF69}"/>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4">
                                            <p:graphicEl>
                                              <a:dgm id="{E5C5BAE5-3CD9-4CD5-AED4-2A1094581207}"/>
                                            </p:graphicEl>
                                          </p:spTgt>
                                        </p:tgtEl>
                                        <p:attrNameLst>
                                          <p:attrName>style.visibility</p:attrName>
                                        </p:attrNameLst>
                                      </p:cBhvr>
                                      <p:to>
                                        <p:strVal val="visible"/>
                                      </p:to>
                                    </p:set>
                                    <p:anim calcmode="lin" valueType="num">
                                      <p:cBhvr>
                                        <p:cTn id="47" dur="500" fill="hold"/>
                                        <p:tgtEl>
                                          <p:spTgt spid="4">
                                            <p:graphicEl>
                                              <a:dgm id="{E5C5BAE5-3CD9-4CD5-AED4-2A1094581207}"/>
                                            </p:graphicEl>
                                          </p:spTgt>
                                        </p:tgtEl>
                                        <p:attrNameLst>
                                          <p:attrName>ppt_w</p:attrName>
                                        </p:attrNameLst>
                                      </p:cBhvr>
                                      <p:tavLst>
                                        <p:tav tm="0">
                                          <p:val>
                                            <p:fltVal val="0"/>
                                          </p:val>
                                        </p:tav>
                                        <p:tav tm="100000">
                                          <p:val>
                                            <p:strVal val="#ppt_w"/>
                                          </p:val>
                                        </p:tav>
                                      </p:tavLst>
                                    </p:anim>
                                    <p:anim calcmode="lin" valueType="num">
                                      <p:cBhvr>
                                        <p:cTn id="48" dur="500" fill="hold"/>
                                        <p:tgtEl>
                                          <p:spTgt spid="4">
                                            <p:graphicEl>
                                              <a:dgm id="{E5C5BAE5-3CD9-4CD5-AED4-2A1094581207}"/>
                                            </p:graphicEl>
                                          </p:spTgt>
                                        </p:tgtEl>
                                        <p:attrNameLst>
                                          <p:attrName>ppt_h</p:attrName>
                                        </p:attrNameLst>
                                      </p:cBhvr>
                                      <p:tavLst>
                                        <p:tav tm="0">
                                          <p:val>
                                            <p:fltVal val="0"/>
                                          </p:val>
                                        </p:tav>
                                        <p:tav tm="100000">
                                          <p:val>
                                            <p:strVal val="#ppt_h"/>
                                          </p:val>
                                        </p:tav>
                                      </p:tavLst>
                                    </p:anim>
                                    <p:animEffect transition="in" filter="fade">
                                      <p:cBhvr>
                                        <p:cTn id="49" dur="500"/>
                                        <p:tgtEl>
                                          <p:spTgt spid="4">
                                            <p:graphicEl>
                                              <a:dgm id="{E5C5BAE5-3CD9-4CD5-AED4-2A1094581207}"/>
                                            </p:graphic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4">
                                            <p:graphicEl>
                                              <a:dgm id="{AE0B0251-76D4-4A28-B2BF-3374702A622D}"/>
                                            </p:graphicEl>
                                          </p:spTgt>
                                        </p:tgtEl>
                                        <p:attrNameLst>
                                          <p:attrName>style.visibility</p:attrName>
                                        </p:attrNameLst>
                                      </p:cBhvr>
                                      <p:to>
                                        <p:strVal val="visible"/>
                                      </p:to>
                                    </p:set>
                                    <p:anim calcmode="lin" valueType="num">
                                      <p:cBhvr>
                                        <p:cTn id="54" dur="500" fill="hold"/>
                                        <p:tgtEl>
                                          <p:spTgt spid="4">
                                            <p:graphicEl>
                                              <a:dgm id="{AE0B0251-76D4-4A28-B2BF-3374702A622D}"/>
                                            </p:graphicEl>
                                          </p:spTgt>
                                        </p:tgtEl>
                                        <p:attrNameLst>
                                          <p:attrName>ppt_w</p:attrName>
                                        </p:attrNameLst>
                                      </p:cBhvr>
                                      <p:tavLst>
                                        <p:tav tm="0">
                                          <p:val>
                                            <p:fltVal val="0"/>
                                          </p:val>
                                        </p:tav>
                                        <p:tav tm="100000">
                                          <p:val>
                                            <p:strVal val="#ppt_w"/>
                                          </p:val>
                                        </p:tav>
                                      </p:tavLst>
                                    </p:anim>
                                    <p:anim calcmode="lin" valueType="num">
                                      <p:cBhvr>
                                        <p:cTn id="55" dur="500" fill="hold"/>
                                        <p:tgtEl>
                                          <p:spTgt spid="4">
                                            <p:graphicEl>
                                              <a:dgm id="{AE0B0251-76D4-4A28-B2BF-3374702A622D}"/>
                                            </p:graphicEl>
                                          </p:spTgt>
                                        </p:tgtEl>
                                        <p:attrNameLst>
                                          <p:attrName>ppt_h</p:attrName>
                                        </p:attrNameLst>
                                      </p:cBhvr>
                                      <p:tavLst>
                                        <p:tav tm="0">
                                          <p:val>
                                            <p:fltVal val="0"/>
                                          </p:val>
                                        </p:tav>
                                        <p:tav tm="100000">
                                          <p:val>
                                            <p:strVal val="#ppt_h"/>
                                          </p:val>
                                        </p:tav>
                                      </p:tavLst>
                                    </p:anim>
                                    <p:animEffect transition="in" filter="fade">
                                      <p:cBhvr>
                                        <p:cTn id="56" dur="500"/>
                                        <p:tgtEl>
                                          <p:spTgt spid="4">
                                            <p:graphicEl>
                                              <a:dgm id="{AE0B0251-76D4-4A28-B2BF-3374702A622D}"/>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4">
                                            <p:graphicEl>
                                              <a:dgm id="{27D847D9-4F4E-4D9D-8691-A47C9976F46B}"/>
                                            </p:graphicEl>
                                          </p:spTgt>
                                        </p:tgtEl>
                                        <p:attrNameLst>
                                          <p:attrName>style.visibility</p:attrName>
                                        </p:attrNameLst>
                                      </p:cBhvr>
                                      <p:to>
                                        <p:strVal val="visible"/>
                                      </p:to>
                                    </p:set>
                                    <p:anim calcmode="lin" valueType="num">
                                      <p:cBhvr>
                                        <p:cTn id="61" dur="500" fill="hold"/>
                                        <p:tgtEl>
                                          <p:spTgt spid="4">
                                            <p:graphicEl>
                                              <a:dgm id="{27D847D9-4F4E-4D9D-8691-A47C9976F46B}"/>
                                            </p:graphicEl>
                                          </p:spTgt>
                                        </p:tgtEl>
                                        <p:attrNameLst>
                                          <p:attrName>ppt_w</p:attrName>
                                        </p:attrNameLst>
                                      </p:cBhvr>
                                      <p:tavLst>
                                        <p:tav tm="0">
                                          <p:val>
                                            <p:fltVal val="0"/>
                                          </p:val>
                                        </p:tav>
                                        <p:tav tm="100000">
                                          <p:val>
                                            <p:strVal val="#ppt_w"/>
                                          </p:val>
                                        </p:tav>
                                      </p:tavLst>
                                    </p:anim>
                                    <p:anim calcmode="lin" valueType="num">
                                      <p:cBhvr>
                                        <p:cTn id="62" dur="500" fill="hold"/>
                                        <p:tgtEl>
                                          <p:spTgt spid="4">
                                            <p:graphicEl>
                                              <a:dgm id="{27D847D9-4F4E-4D9D-8691-A47C9976F46B}"/>
                                            </p:graphicEl>
                                          </p:spTgt>
                                        </p:tgtEl>
                                        <p:attrNameLst>
                                          <p:attrName>ppt_h</p:attrName>
                                        </p:attrNameLst>
                                      </p:cBhvr>
                                      <p:tavLst>
                                        <p:tav tm="0">
                                          <p:val>
                                            <p:fltVal val="0"/>
                                          </p:val>
                                        </p:tav>
                                        <p:tav tm="100000">
                                          <p:val>
                                            <p:strVal val="#ppt_h"/>
                                          </p:val>
                                        </p:tav>
                                      </p:tavLst>
                                    </p:anim>
                                    <p:animEffect transition="in" filter="fade">
                                      <p:cBhvr>
                                        <p:cTn id="63" dur="500"/>
                                        <p:tgtEl>
                                          <p:spTgt spid="4">
                                            <p:graphicEl>
                                              <a:dgm id="{27D847D9-4F4E-4D9D-8691-A47C9976F46B}"/>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grpId="0" nodeType="clickEffect">
                                  <p:stCondLst>
                                    <p:cond delay="0"/>
                                  </p:stCondLst>
                                  <p:childTnLst>
                                    <p:set>
                                      <p:cBhvr>
                                        <p:cTn id="67" dur="1" fill="hold">
                                          <p:stCondLst>
                                            <p:cond delay="0"/>
                                          </p:stCondLst>
                                        </p:cTn>
                                        <p:tgtEl>
                                          <p:spTgt spid="4">
                                            <p:graphicEl>
                                              <a:dgm id="{E5B45451-EB59-4E50-AD45-E2EB9EC5FCF3}"/>
                                            </p:graphicEl>
                                          </p:spTgt>
                                        </p:tgtEl>
                                        <p:attrNameLst>
                                          <p:attrName>style.visibility</p:attrName>
                                        </p:attrNameLst>
                                      </p:cBhvr>
                                      <p:to>
                                        <p:strVal val="visible"/>
                                      </p:to>
                                    </p:set>
                                    <p:anim calcmode="lin" valueType="num">
                                      <p:cBhvr>
                                        <p:cTn id="68" dur="500" fill="hold"/>
                                        <p:tgtEl>
                                          <p:spTgt spid="4">
                                            <p:graphicEl>
                                              <a:dgm id="{E5B45451-EB59-4E50-AD45-E2EB9EC5FCF3}"/>
                                            </p:graphicEl>
                                          </p:spTgt>
                                        </p:tgtEl>
                                        <p:attrNameLst>
                                          <p:attrName>ppt_w</p:attrName>
                                        </p:attrNameLst>
                                      </p:cBhvr>
                                      <p:tavLst>
                                        <p:tav tm="0">
                                          <p:val>
                                            <p:fltVal val="0"/>
                                          </p:val>
                                        </p:tav>
                                        <p:tav tm="100000">
                                          <p:val>
                                            <p:strVal val="#ppt_w"/>
                                          </p:val>
                                        </p:tav>
                                      </p:tavLst>
                                    </p:anim>
                                    <p:anim calcmode="lin" valueType="num">
                                      <p:cBhvr>
                                        <p:cTn id="69" dur="500" fill="hold"/>
                                        <p:tgtEl>
                                          <p:spTgt spid="4">
                                            <p:graphicEl>
                                              <a:dgm id="{E5B45451-EB59-4E50-AD45-E2EB9EC5FCF3}"/>
                                            </p:graphicEl>
                                          </p:spTgt>
                                        </p:tgtEl>
                                        <p:attrNameLst>
                                          <p:attrName>ppt_h</p:attrName>
                                        </p:attrNameLst>
                                      </p:cBhvr>
                                      <p:tavLst>
                                        <p:tav tm="0">
                                          <p:val>
                                            <p:fltVal val="0"/>
                                          </p:val>
                                        </p:tav>
                                        <p:tav tm="100000">
                                          <p:val>
                                            <p:strVal val="#ppt_h"/>
                                          </p:val>
                                        </p:tav>
                                      </p:tavLst>
                                    </p:anim>
                                    <p:animEffect transition="in" filter="fade">
                                      <p:cBhvr>
                                        <p:cTn id="70" dur="500"/>
                                        <p:tgtEl>
                                          <p:spTgt spid="4">
                                            <p:graphicEl>
                                              <a:dgm id="{E5B45451-EB59-4E50-AD45-E2EB9EC5FCF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p Ribbon 5"/>
          <p:cNvSpPr/>
          <p:nvPr/>
        </p:nvSpPr>
        <p:spPr>
          <a:xfrm>
            <a:off x="1259632" y="1658211"/>
            <a:ext cx="6840760" cy="3384376"/>
          </a:xfrm>
          <a:prstGeom prst="ribbon2">
            <a:avLst/>
          </a:prstGeom>
          <a:solidFill>
            <a:srgbClr val="66CCFF"/>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3600" b="1" dirty="0">
                <a:solidFill>
                  <a:schemeClr val="tx1"/>
                </a:solidFill>
                <a:cs typeface="Nazanin" pitchFamily="2" charset="-78"/>
              </a:rPr>
              <a:t>بخش 1 :</a:t>
            </a:r>
          </a:p>
          <a:p>
            <a:pPr algn="ctr">
              <a:defRPr/>
            </a:pPr>
            <a:endParaRPr lang="fa-IR" sz="3600" b="1" dirty="0">
              <a:cs typeface="Nazanin" pitchFamily="2" charset="-78"/>
            </a:endParaRPr>
          </a:p>
          <a:p>
            <a:pPr lvl="0" algn="ctr"/>
            <a:r>
              <a:rPr lang="fa-IR" sz="3200" b="1" dirty="0">
                <a:solidFill>
                  <a:schemeClr val="bg1"/>
                </a:solidFill>
                <a:cs typeface="B Zar" pitchFamily="2" charset="-78"/>
              </a:rPr>
              <a:t>مقدمه و تعاریف</a:t>
            </a:r>
            <a:endParaRPr lang="en-US" sz="3200" b="1" dirty="0">
              <a:solidFill>
                <a:schemeClr val="bg1"/>
              </a:solidFill>
              <a:cs typeface="B Zar" pitchFamily="2" charset="-78"/>
            </a:endParaRPr>
          </a:p>
          <a:p>
            <a:pPr algn="ctr">
              <a:defRPr/>
            </a:pPr>
            <a:endParaRPr lang="en-US" sz="3600" b="1" dirty="0">
              <a:cs typeface="Nazanin" pitchFamily="2" charset="-78"/>
            </a:endParaRPr>
          </a:p>
        </p:txBody>
      </p:sp>
    </p:spTree>
    <p:extLst>
      <p:ext uri="{BB962C8B-B14F-4D97-AF65-F5344CB8AC3E}">
        <p14:creationId xmlns:p14="http://schemas.microsoft.com/office/powerpoint/2010/main" val="355658322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a:stCxn id="38" idx="3"/>
          </p:cNvCxnSpPr>
          <p:nvPr/>
        </p:nvCxnSpPr>
        <p:spPr>
          <a:xfrm>
            <a:off x="7226246" y="2051624"/>
            <a:ext cx="802138" cy="0"/>
          </a:xfrm>
          <a:prstGeom prst="line">
            <a:avLst/>
          </a:prstGeom>
        </p:spPr>
        <p:style>
          <a:lnRef idx="3">
            <a:schemeClr val="lt1"/>
          </a:lnRef>
          <a:fillRef idx="1">
            <a:schemeClr val="accent4"/>
          </a:fillRef>
          <a:effectRef idx="1">
            <a:schemeClr val="accent4"/>
          </a:effectRef>
          <a:fontRef idx="minor">
            <a:schemeClr val="lt1"/>
          </a:fontRef>
        </p:style>
      </p:cxnSp>
      <p:sp>
        <p:nvSpPr>
          <p:cNvPr id="37" name="Rectangle 36"/>
          <p:cNvSpPr/>
          <p:nvPr/>
        </p:nvSpPr>
        <p:spPr>
          <a:xfrm>
            <a:off x="8028384" y="1012978"/>
            <a:ext cx="1115616" cy="1458850"/>
          </a:xfrm>
          <a:prstGeom prst="rect">
            <a:avLst/>
          </a:prstGeom>
          <a:scene3d>
            <a:camera prst="perspectiveContrastingLeftFacing"/>
            <a:lightRig rig="threePt" dir="t"/>
          </a:scene3d>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fa-IR" sz="2800" b="1" dirty="0">
              <a:cs typeface="Nazanin" pitchFamily="2" charset="-78"/>
            </a:endParaRPr>
          </a:p>
          <a:p>
            <a:pPr algn="ctr">
              <a:defRPr/>
            </a:pPr>
            <a:r>
              <a:rPr lang="fa-IR" sz="2800" b="1" dirty="0">
                <a:cs typeface="Nazanin" pitchFamily="2" charset="-78"/>
              </a:rPr>
              <a:t>مقدمه و تعاریف </a:t>
            </a:r>
            <a:endParaRPr lang="fa-IR" sz="2800" b="1" dirty="0">
              <a:solidFill>
                <a:schemeClr val="tx1"/>
              </a:solidFill>
              <a:latin typeface="Arial" charset="0"/>
              <a:cs typeface="Nazanin" pitchFamily="2" charset="-78"/>
            </a:endParaRPr>
          </a:p>
          <a:p>
            <a:pPr algn="ctr">
              <a:defRPr/>
            </a:pPr>
            <a:endParaRPr lang="en-US" sz="2800" b="1" dirty="0">
              <a:cs typeface="Nazanin" pitchFamily="2" charset="-78"/>
            </a:endParaRPr>
          </a:p>
        </p:txBody>
      </p:sp>
      <p:sp>
        <p:nvSpPr>
          <p:cNvPr id="38" name="Rounded Rectangle 37"/>
          <p:cNvSpPr/>
          <p:nvPr/>
        </p:nvSpPr>
        <p:spPr>
          <a:xfrm>
            <a:off x="611560" y="1631420"/>
            <a:ext cx="6614686" cy="840408"/>
          </a:xfrm>
          <a:prstGeom prst="roundRect">
            <a:avLst/>
          </a:prstGeom>
          <a:solidFill>
            <a:srgbClr val="00FF00"/>
          </a:solidFill>
          <a:ln>
            <a:solidFill>
              <a:srgbClr val="92D050"/>
            </a:solidFill>
          </a:ln>
        </p:spPr>
        <p:style>
          <a:lnRef idx="3">
            <a:schemeClr val="lt1"/>
          </a:lnRef>
          <a:fillRef idx="1">
            <a:schemeClr val="accent4"/>
          </a:fillRef>
          <a:effectRef idx="1">
            <a:schemeClr val="accent4"/>
          </a:effectRef>
          <a:fontRef idx="minor">
            <a:schemeClr val="lt1"/>
          </a:fontRef>
        </p:style>
        <p:txBody>
          <a:bodyPr anchor="ctr"/>
          <a:lstStyle/>
          <a:p>
            <a:pPr algn="justLow" rtl="1">
              <a:defRPr/>
            </a:pPr>
            <a:r>
              <a:rPr lang="fa-IR" b="1" dirty="0">
                <a:solidFill>
                  <a:schemeClr val="tx1"/>
                </a:solidFill>
                <a:cs typeface="Nazanin" pitchFamily="2" charset="-78"/>
              </a:rPr>
              <a:t>برای ساخت اعضا و اتصال آنها به یکدیگر از پرچ، پیچ و جوش استفاده می شود. در ایران استفاده از جوش در ساختمان های متعارف رایج تر از پیچ و پرچ است.</a:t>
            </a:r>
            <a:endParaRPr lang="en-US" b="1" dirty="0">
              <a:solidFill>
                <a:schemeClr val="tx1"/>
              </a:solidFill>
              <a:cs typeface="Nazanin" pitchFamily="2" charset="-78"/>
            </a:endParaRPr>
          </a:p>
        </p:txBody>
      </p:sp>
      <p:sp>
        <p:nvSpPr>
          <p:cNvPr id="39" name="Rounded Rectangle 38"/>
          <p:cNvSpPr/>
          <p:nvPr/>
        </p:nvSpPr>
        <p:spPr>
          <a:xfrm>
            <a:off x="611560" y="2968688"/>
            <a:ext cx="6614686" cy="892360"/>
          </a:xfrm>
          <a:prstGeom prst="roundRect">
            <a:avLst/>
          </a:prstGeom>
          <a:solidFill>
            <a:srgbClr val="00B0F0"/>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justLow" rtl="1">
              <a:defRPr/>
            </a:pPr>
            <a:r>
              <a:rPr lang="fa-IR" b="1" dirty="0">
                <a:solidFill>
                  <a:schemeClr val="tx1"/>
                </a:solidFill>
                <a:cs typeface="Nazanin" pitchFamily="2" charset="-78"/>
              </a:rPr>
              <a:t>عامل اساسی بروز مشکلات در اجرای اتصالات در سازه های فولادی، عدم رعایت اصول اساسی هنگام اجراست.</a:t>
            </a:r>
            <a:endParaRPr lang="en-US" b="1" dirty="0">
              <a:solidFill>
                <a:schemeClr val="tx1"/>
              </a:solidFill>
              <a:cs typeface="Nazanin" pitchFamily="2" charset="-78"/>
            </a:endParaRPr>
          </a:p>
        </p:txBody>
      </p:sp>
      <p:cxnSp>
        <p:nvCxnSpPr>
          <p:cNvPr id="59" name="Straight Connector 58"/>
          <p:cNvCxnSpPr>
            <a:stCxn id="60" idx="3"/>
          </p:cNvCxnSpPr>
          <p:nvPr/>
        </p:nvCxnSpPr>
        <p:spPr>
          <a:xfrm>
            <a:off x="7218628" y="696632"/>
            <a:ext cx="809756" cy="1354992"/>
          </a:xfrm>
          <a:prstGeom prst="line">
            <a:avLst/>
          </a:prstGeom>
        </p:spPr>
        <p:style>
          <a:lnRef idx="2">
            <a:schemeClr val="accent5">
              <a:shade val="50000"/>
            </a:schemeClr>
          </a:lnRef>
          <a:fillRef idx="1">
            <a:schemeClr val="accent5"/>
          </a:fillRef>
          <a:effectRef idx="0">
            <a:schemeClr val="accent5"/>
          </a:effectRef>
          <a:fontRef idx="minor">
            <a:schemeClr val="lt1"/>
          </a:fontRef>
        </p:style>
      </p:cxnSp>
      <p:sp>
        <p:nvSpPr>
          <p:cNvPr id="60" name="Rounded Rectangle 59"/>
          <p:cNvSpPr/>
          <p:nvPr/>
        </p:nvSpPr>
        <p:spPr>
          <a:xfrm>
            <a:off x="603942" y="380285"/>
            <a:ext cx="6614686" cy="632693"/>
          </a:xfrm>
          <a:prstGeom prst="roundRect">
            <a:avLst/>
          </a:prstGeom>
          <a:solidFill>
            <a:srgbClr val="FFC000"/>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algn="justLow" rtl="1">
              <a:defRPr/>
            </a:pPr>
            <a:r>
              <a:rPr lang="fa-IR" b="1" dirty="0">
                <a:solidFill>
                  <a:schemeClr val="tx1"/>
                </a:solidFill>
                <a:cs typeface="Nazanin" pitchFamily="2" charset="-78"/>
              </a:rPr>
              <a:t>سازه های فولادی مجموعه ای از اعضای باربر ساخته شده از ورق یا نیمرخ های فولادی هستند که به کمک اتصالات، اسکلت ساختمان را به وجود می آورند.</a:t>
            </a:r>
            <a:endParaRPr lang="en-US" b="1" dirty="0">
              <a:solidFill>
                <a:schemeClr val="tx1"/>
              </a:solidFill>
              <a:cs typeface="Nazanin" pitchFamily="2" charset="-78"/>
            </a:endParaRPr>
          </a:p>
        </p:txBody>
      </p:sp>
      <p:cxnSp>
        <p:nvCxnSpPr>
          <p:cNvPr id="81" name="Straight Connector 80"/>
          <p:cNvCxnSpPr>
            <a:stCxn id="39" idx="3"/>
          </p:cNvCxnSpPr>
          <p:nvPr/>
        </p:nvCxnSpPr>
        <p:spPr>
          <a:xfrm flipV="1">
            <a:off x="7226246" y="2051624"/>
            <a:ext cx="802138" cy="1363244"/>
          </a:xfrm>
          <a:prstGeom prst="line">
            <a:avLst/>
          </a:prstGeom>
        </p:spPr>
        <p:style>
          <a:lnRef idx="2">
            <a:schemeClr val="accent5">
              <a:shade val="50000"/>
            </a:schemeClr>
          </a:lnRef>
          <a:fillRef idx="1">
            <a:schemeClr val="accent5"/>
          </a:fillRef>
          <a:effectRef idx="0">
            <a:schemeClr val="accent5"/>
          </a:effectRef>
          <a:fontRef idx="minor">
            <a:schemeClr val="lt1"/>
          </a:fontRef>
        </p:style>
      </p:cxnSp>
      <p:sp>
        <p:nvSpPr>
          <p:cNvPr id="9" name="Rounded Rectangle 8"/>
          <p:cNvSpPr/>
          <p:nvPr/>
        </p:nvSpPr>
        <p:spPr>
          <a:xfrm>
            <a:off x="611560" y="4350085"/>
            <a:ext cx="6614686" cy="1051312"/>
          </a:xfrm>
          <a:prstGeom prst="roundRect">
            <a:avLst/>
          </a:prstGeom>
          <a:solidFill>
            <a:srgbClr val="FF66CC"/>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justLow" rtl="1">
              <a:defRPr/>
            </a:pPr>
            <a:r>
              <a:rPr lang="fa-IR" b="1" dirty="0">
                <a:solidFill>
                  <a:schemeClr val="tx1"/>
                </a:solidFill>
                <a:cs typeface="Nazanin" pitchFamily="2" charset="-78"/>
              </a:rPr>
              <a:t>جوش عبارت است از ایجاد پیوستگی مولکولی بین دو یا چند قطعه فلزی که حداقل یکی از آنها بطور موضعی تحت اثر حرارت به حالت خمیری یا مذاب در می آید. این عمل ممکن است بدون فشار یا تحت فشار انجام پذیرد.  </a:t>
            </a:r>
            <a:endParaRPr lang="en-US" b="1" dirty="0">
              <a:solidFill>
                <a:schemeClr val="tx1"/>
              </a:solidFill>
              <a:cs typeface="Nazanin" pitchFamily="2" charset="-78"/>
            </a:endParaRPr>
          </a:p>
        </p:txBody>
      </p:sp>
      <p:cxnSp>
        <p:nvCxnSpPr>
          <p:cNvPr id="10" name="Straight Connector 9"/>
          <p:cNvCxnSpPr>
            <a:stCxn id="9" idx="3"/>
          </p:cNvCxnSpPr>
          <p:nvPr/>
        </p:nvCxnSpPr>
        <p:spPr>
          <a:xfrm flipV="1">
            <a:off x="7226246" y="2051624"/>
            <a:ext cx="802138" cy="2824117"/>
          </a:xfrm>
          <a:prstGeom prst="line">
            <a:avLst/>
          </a:prstGeom>
        </p:spPr>
        <p:style>
          <a:lnRef idx="2">
            <a:schemeClr val="accent5">
              <a:shade val="50000"/>
            </a:schemeClr>
          </a:lnRef>
          <a:fillRef idx="1">
            <a:schemeClr val="accent5"/>
          </a:fillRef>
          <a:effectRef idx="0">
            <a:schemeClr val="accent5"/>
          </a:effectRef>
          <a:fontRef idx="minor">
            <a:schemeClr val="lt1"/>
          </a:fontRef>
        </p:style>
      </p:cxnSp>
    </p:spTree>
    <p:extLst>
      <p:ext uri="{BB962C8B-B14F-4D97-AF65-F5344CB8AC3E}">
        <p14:creationId xmlns:p14="http://schemas.microsoft.com/office/powerpoint/2010/main" val="108680422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down)">
                                      <p:cBhvr>
                                        <p:cTn id="7" dur="580">
                                          <p:stCondLst>
                                            <p:cond delay="0"/>
                                          </p:stCondLst>
                                        </p:cTn>
                                        <p:tgtEl>
                                          <p:spTgt spid="37"/>
                                        </p:tgtEl>
                                      </p:cBhvr>
                                    </p:animEffect>
                                    <p:anim calcmode="lin" valueType="num">
                                      <p:cBhvr>
                                        <p:cTn id="8" dur="1822" tmFilter="0,0; 0.14,0.36; 0.43,0.73; 0.71,0.91; 1.0,1.0">
                                          <p:stCondLst>
                                            <p:cond delay="0"/>
                                          </p:stCondLst>
                                        </p:cTn>
                                        <p:tgtEl>
                                          <p:spTgt spid="3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7"/>
                                        </p:tgtEl>
                                        <p:attrNameLst>
                                          <p:attrName>ppt_y</p:attrName>
                                        </p:attrNameLst>
                                      </p:cBhvr>
                                      <p:tavLst>
                                        <p:tav tm="0" fmla="#ppt_y-sin(pi*$)/81">
                                          <p:val>
                                            <p:fltVal val="0"/>
                                          </p:val>
                                        </p:tav>
                                        <p:tav tm="100000">
                                          <p:val>
                                            <p:fltVal val="1"/>
                                          </p:val>
                                        </p:tav>
                                      </p:tavLst>
                                    </p:anim>
                                    <p:animScale>
                                      <p:cBhvr>
                                        <p:cTn id="13" dur="26">
                                          <p:stCondLst>
                                            <p:cond delay="650"/>
                                          </p:stCondLst>
                                        </p:cTn>
                                        <p:tgtEl>
                                          <p:spTgt spid="37"/>
                                        </p:tgtEl>
                                      </p:cBhvr>
                                      <p:to x="100000" y="60000"/>
                                    </p:animScale>
                                    <p:animScale>
                                      <p:cBhvr>
                                        <p:cTn id="14" dur="166" decel="50000">
                                          <p:stCondLst>
                                            <p:cond delay="676"/>
                                          </p:stCondLst>
                                        </p:cTn>
                                        <p:tgtEl>
                                          <p:spTgt spid="37"/>
                                        </p:tgtEl>
                                      </p:cBhvr>
                                      <p:to x="100000" y="100000"/>
                                    </p:animScale>
                                    <p:animScale>
                                      <p:cBhvr>
                                        <p:cTn id="15" dur="26">
                                          <p:stCondLst>
                                            <p:cond delay="1312"/>
                                          </p:stCondLst>
                                        </p:cTn>
                                        <p:tgtEl>
                                          <p:spTgt spid="37"/>
                                        </p:tgtEl>
                                      </p:cBhvr>
                                      <p:to x="100000" y="80000"/>
                                    </p:animScale>
                                    <p:animScale>
                                      <p:cBhvr>
                                        <p:cTn id="16" dur="166" decel="50000">
                                          <p:stCondLst>
                                            <p:cond delay="1338"/>
                                          </p:stCondLst>
                                        </p:cTn>
                                        <p:tgtEl>
                                          <p:spTgt spid="37"/>
                                        </p:tgtEl>
                                      </p:cBhvr>
                                      <p:to x="100000" y="100000"/>
                                    </p:animScale>
                                    <p:animScale>
                                      <p:cBhvr>
                                        <p:cTn id="17" dur="26">
                                          <p:stCondLst>
                                            <p:cond delay="1642"/>
                                          </p:stCondLst>
                                        </p:cTn>
                                        <p:tgtEl>
                                          <p:spTgt spid="37"/>
                                        </p:tgtEl>
                                      </p:cBhvr>
                                      <p:to x="100000" y="90000"/>
                                    </p:animScale>
                                    <p:animScale>
                                      <p:cBhvr>
                                        <p:cTn id="18" dur="166" decel="50000">
                                          <p:stCondLst>
                                            <p:cond delay="1668"/>
                                          </p:stCondLst>
                                        </p:cTn>
                                        <p:tgtEl>
                                          <p:spTgt spid="37"/>
                                        </p:tgtEl>
                                      </p:cBhvr>
                                      <p:to x="100000" y="100000"/>
                                    </p:animScale>
                                    <p:animScale>
                                      <p:cBhvr>
                                        <p:cTn id="19" dur="26">
                                          <p:stCondLst>
                                            <p:cond delay="1808"/>
                                          </p:stCondLst>
                                        </p:cTn>
                                        <p:tgtEl>
                                          <p:spTgt spid="37"/>
                                        </p:tgtEl>
                                      </p:cBhvr>
                                      <p:to x="100000" y="95000"/>
                                    </p:animScale>
                                    <p:animScale>
                                      <p:cBhvr>
                                        <p:cTn id="20" dur="166" decel="50000">
                                          <p:stCondLst>
                                            <p:cond delay="1834"/>
                                          </p:stCondLst>
                                        </p:cTn>
                                        <p:tgtEl>
                                          <p:spTgt spid="3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9"/>
                                        </p:tgtEl>
                                        <p:attrNameLst>
                                          <p:attrName>style.visibility</p:attrName>
                                        </p:attrNameLst>
                                      </p:cBhvr>
                                      <p:to>
                                        <p:strVal val="visible"/>
                                      </p:to>
                                    </p:set>
                                    <p:anim calcmode="lin" valueType="num">
                                      <p:cBhvr additive="base">
                                        <p:cTn id="25" dur="1000" fill="hold"/>
                                        <p:tgtEl>
                                          <p:spTgt spid="59"/>
                                        </p:tgtEl>
                                        <p:attrNameLst>
                                          <p:attrName>ppt_x</p:attrName>
                                        </p:attrNameLst>
                                      </p:cBhvr>
                                      <p:tavLst>
                                        <p:tav tm="0">
                                          <p:val>
                                            <p:strVal val="#ppt_x"/>
                                          </p:val>
                                        </p:tav>
                                        <p:tav tm="100000">
                                          <p:val>
                                            <p:strVal val="#ppt_x"/>
                                          </p:val>
                                        </p:tav>
                                      </p:tavLst>
                                    </p:anim>
                                    <p:anim calcmode="lin" valueType="num">
                                      <p:cBhvr additive="base">
                                        <p:cTn id="26" dur="1000" fill="hold"/>
                                        <p:tgtEl>
                                          <p:spTgt spid="59"/>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0"/>
                                        </p:tgtEl>
                                        <p:attrNameLst>
                                          <p:attrName>style.visibility</p:attrName>
                                        </p:attrNameLst>
                                      </p:cBhvr>
                                      <p:to>
                                        <p:strVal val="visible"/>
                                      </p:to>
                                    </p:set>
                                    <p:anim calcmode="lin" valueType="num">
                                      <p:cBhvr additive="base">
                                        <p:cTn id="29" dur="1000" fill="hold"/>
                                        <p:tgtEl>
                                          <p:spTgt spid="60"/>
                                        </p:tgtEl>
                                        <p:attrNameLst>
                                          <p:attrName>ppt_x</p:attrName>
                                        </p:attrNameLst>
                                      </p:cBhvr>
                                      <p:tavLst>
                                        <p:tav tm="0">
                                          <p:val>
                                            <p:strVal val="#ppt_x"/>
                                          </p:val>
                                        </p:tav>
                                        <p:tav tm="100000">
                                          <p:val>
                                            <p:strVal val="#ppt_x"/>
                                          </p:val>
                                        </p:tav>
                                      </p:tavLst>
                                    </p:anim>
                                    <p:anim calcmode="lin" valueType="num">
                                      <p:cBhvr additive="base">
                                        <p:cTn id="30" dur="10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36"/>
                                        </p:tgtEl>
                                        <p:attrNameLst>
                                          <p:attrName>style.visibility</p:attrName>
                                        </p:attrNameLst>
                                      </p:cBhvr>
                                      <p:to>
                                        <p:strVal val="visible"/>
                                      </p:to>
                                    </p:set>
                                    <p:anim calcmode="lin" valueType="num">
                                      <p:cBhvr additive="base">
                                        <p:cTn id="35" dur="1000" fill="hold"/>
                                        <p:tgtEl>
                                          <p:spTgt spid="36"/>
                                        </p:tgtEl>
                                        <p:attrNameLst>
                                          <p:attrName>ppt_x</p:attrName>
                                        </p:attrNameLst>
                                      </p:cBhvr>
                                      <p:tavLst>
                                        <p:tav tm="0">
                                          <p:val>
                                            <p:strVal val="1+#ppt_w/2"/>
                                          </p:val>
                                        </p:tav>
                                        <p:tav tm="100000">
                                          <p:val>
                                            <p:strVal val="#ppt_x"/>
                                          </p:val>
                                        </p:tav>
                                      </p:tavLst>
                                    </p:anim>
                                    <p:anim calcmode="lin" valueType="num">
                                      <p:cBhvr additive="base">
                                        <p:cTn id="36" dur="1000" fill="hold"/>
                                        <p:tgtEl>
                                          <p:spTgt spid="3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anim calcmode="lin" valueType="num">
                                      <p:cBhvr additive="base">
                                        <p:cTn id="39" dur="1000" fill="hold"/>
                                        <p:tgtEl>
                                          <p:spTgt spid="38"/>
                                        </p:tgtEl>
                                        <p:attrNameLst>
                                          <p:attrName>ppt_x</p:attrName>
                                        </p:attrNameLst>
                                      </p:cBhvr>
                                      <p:tavLst>
                                        <p:tav tm="0">
                                          <p:val>
                                            <p:strVal val="1+#ppt_w/2"/>
                                          </p:val>
                                        </p:tav>
                                        <p:tav tm="100000">
                                          <p:val>
                                            <p:strVal val="#ppt_x"/>
                                          </p:val>
                                        </p:tav>
                                      </p:tavLst>
                                    </p:anim>
                                    <p:anim calcmode="lin" valueType="num">
                                      <p:cBhvr additive="base">
                                        <p:cTn id="40" dur="10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1" fill="hold" nodeType="clickEffect">
                                  <p:stCondLst>
                                    <p:cond delay="0"/>
                                  </p:stCondLst>
                                  <p:childTnLst>
                                    <p:set>
                                      <p:cBhvr>
                                        <p:cTn id="44" dur="1" fill="hold">
                                          <p:stCondLst>
                                            <p:cond delay="0"/>
                                          </p:stCondLst>
                                        </p:cTn>
                                        <p:tgtEl>
                                          <p:spTgt spid="81"/>
                                        </p:tgtEl>
                                        <p:attrNameLst>
                                          <p:attrName>style.visibility</p:attrName>
                                        </p:attrNameLst>
                                      </p:cBhvr>
                                      <p:to>
                                        <p:strVal val="visible"/>
                                      </p:to>
                                    </p:set>
                                    <p:anim calcmode="lin" valueType="num">
                                      <p:cBhvr additive="base">
                                        <p:cTn id="45" dur="1000" fill="hold"/>
                                        <p:tgtEl>
                                          <p:spTgt spid="81"/>
                                        </p:tgtEl>
                                        <p:attrNameLst>
                                          <p:attrName>ppt_x</p:attrName>
                                        </p:attrNameLst>
                                      </p:cBhvr>
                                      <p:tavLst>
                                        <p:tav tm="0">
                                          <p:val>
                                            <p:strVal val="#ppt_x"/>
                                          </p:val>
                                        </p:tav>
                                        <p:tav tm="100000">
                                          <p:val>
                                            <p:strVal val="#ppt_x"/>
                                          </p:val>
                                        </p:tav>
                                      </p:tavLst>
                                    </p:anim>
                                    <p:anim calcmode="lin" valueType="num">
                                      <p:cBhvr additive="base">
                                        <p:cTn id="46" dur="1000" fill="hold"/>
                                        <p:tgtEl>
                                          <p:spTgt spid="81"/>
                                        </p:tgtEl>
                                        <p:attrNameLst>
                                          <p:attrName>ppt_y</p:attrName>
                                        </p:attrNameLst>
                                      </p:cBhvr>
                                      <p:tavLst>
                                        <p:tav tm="0">
                                          <p:val>
                                            <p:strVal val="0-#ppt_h/2"/>
                                          </p:val>
                                        </p:tav>
                                        <p:tav tm="100000">
                                          <p:val>
                                            <p:strVal val="#ppt_y"/>
                                          </p:val>
                                        </p:tav>
                                      </p:tavLst>
                                    </p:anim>
                                  </p:childTnLst>
                                </p:cTn>
                              </p:par>
                              <p:par>
                                <p:cTn id="47" presetID="2" presetClass="entr" presetSubtype="1" fill="hold" grpId="0" nodeType="withEffect">
                                  <p:stCondLst>
                                    <p:cond delay="0"/>
                                  </p:stCondLst>
                                  <p:childTnLst>
                                    <p:set>
                                      <p:cBhvr>
                                        <p:cTn id="48" dur="1" fill="hold">
                                          <p:stCondLst>
                                            <p:cond delay="0"/>
                                          </p:stCondLst>
                                        </p:cTn>
                                        <p:tgtEl>
                                          <p:spTgt spid="39"/>
                                        </p:tgtEl>
                                        <p:attrNameLst>
                                          <p:attrName>style.visibility</p:attrName>
                                        </p:attrNameLst>
                                      </p:cBhvr>
                                      <p:to>
                                        <p:strVal val="visible"/>
                                      </p:to>
                                    </p:set>
                                    <p:anim calcmode="lin" valueType="num">
                                      <p:cBhvr additive="base">
                                        <p:cTn id="49" dur="1000" fill="hold"/>
                                        <p:tgtEl>
                                          <p:spTgt spid="39"/>
                                        </p:tgtEl>
                                        <p:attrNameLst>
                                          <p:attrName>ppt_x</p:attrName>
                                        </p:attrNameLst>
                                      </p:cBhvr>
                                      <p:tavLst>
                                        <p:tav tm="0">
                                          <p:val>
                                            <p:strVal val="#ppt_x"/>
                                          </p:val>
                                        </p:tav>
                                        <p:tav tm="100000">
                                          <p:val>
                                            <p:strVal val="#ppt_x"/>
                                          </p:val>
                                        </p:tav>
                                      </p:tavLst>
                                    </p:anim>
                                    <p:anim calcmode="lin" valueType="num">
                                      <p:cBhvr additive="base">
                                        <p:cTn id="50" dur="1000" fill="hold"/>
                                        <p:tgtEl>
                                          <p:spTgt spid="39"/>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 fill="hold"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1000" fill="hold"/>
                                        <p:tgtEl>
                                          <p:spTgt spid="10"/>
                                        </p:tgtEl>
                                        <p:attrNameLst>
                                          <p:attrName>ppt_x</p:attrName>
                                        </p:attrNameLst>
                                      </p:cBhvr>
                                      <p:tavLst>
                                        <p:tav tm="0">
                                          <p:val>
                                            <p:strVal val="#ppt_x"/>
                                          </p:val>
                                        </p:tav>
                                        <p:tav tm="100000">
                                          <p:val>
                                            <p:strVal val="#ppt_x"/>
                                          </p:val>
                                        </p:tav>
                                      </p:tavLst>
                                    </p:anim>
                                    <p:anim calcmode="lin" valueType="num">
                                      <p:cBhvr additive="base">
                                        <p:cTn id="56" dur="1000" fill="hold"/>
                                        <p:tgtEl>
                                          <p:spTgt spid="10"/>
                                        </p:tgtEl>
                                        <p:attrNameLst>
                                          <p:attrName>ppt_y</p:attrName>
                                        </p:attrNameLst>
                                      </p:cBhvr>
                                      <p:tavLst>
                                        <p:tav tm="0">
                                          <p:val>
                                            <p:strVal val="0-#ppt_h/2"/>
                                          </p:val>
                                        </p:tav>
                                        <p:tav tm="100000">
                                          <p:val>
                                            <p:strVal val="#ppt_y"/>
                                          </p:val>
                                        </p:tav>
                                      </p:tavLst>
                                    </p:anim>
                                  </p:childTnLst>
                                </p:cTn>
                              </p:par>
                              <p:par>
                                <p:cTn id="57" presetID="2" presetClass="entr" presetSubtype="1" fill="hold" grpId="0" nodeType="withEffect">
                                  <p:stCondLst>
                                    <p:cond delay="0"/>
                                  </p:stCondLst>
                                  <p:childTnLst>
                                    <p:set>
                                      <p:cBhvr>
                                        <p:cTn id="58" dur="1" fill="hold">
                                          <p:stCondLst>
                                            <p:cond delay="0"/>
                                          </p:stCondLst>
                                        </p:cTn>
                                        <p:tgtEl>
                                          <p:spTgt spid="9"/>
                                        </p:tgtEl>
                                        <p:attrNameLst>
                                          <p:attrName>style.visibility</p:attrName>
                                        </p:attrNameLst>
                                      </p:cBhvr>
                                      <p:to>
                                        <p:strVal val="visible"/>
                                      </p:to>
                                    </p:set>
                                    <p:anim calcmode="lin" valueType="num">
                                      <p:cBhvr additive="base">
                                        <p:cTn id="59" dur="1000" fill="hold"/>
                                        <p:tgtEl>
                                          <p:spTgt spid="9"/>
                                        </p:tgtEl>
                                        <p:attrNameLst>
                                          <p:attrName>ppt_x</p:attrName>
                                        </p:attrNameLst>
                                      </p:cBhvr>
                                      <p:tavLst>
                                        <p:tav tm="0">
                                          <p:val>
                                            <p:strVal val="#ppt_x"/>
                                          </p:val>
                                        </p:tav>
                                        <p:tav tm="100000">
                                          <p:val>
                                            <p:strVal val="#ppt_x"/>
                                          </p:val>
                                        </p:tav>
                                      </p:tavLst>
                                    </p:anim>
                                    <p:anim calcmode="lin" valueType="num">
                                      <p:cBhvr additive="base">
                                        <p:cTn id="60" dur="10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animBg="1"/>
      <p:bldP spid="60"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3317088" y="0"/>
            <a:ext cx="3096344" cy="1443649"/>
          </a:xfrm>
          <a:prstGeom prst="ellipse">
            <a:avLst/>
          </a:prstGeom>
        </p:spPr>
        <p:style>
          <a:lnRef idx="1">
            <a:schemeClr val="accent5"/>
          </a:lnRef>
          <a:fillRef idx="3">
            <a:schemeClr val="accent5"/>
          </a:fillRef>
          <a:effectRef idx="2">
            <a:schemeClr val="accent5"/>
          </a:effectRef>
          <a:fontRef idx="minor">
            <a:schemeClr val="lt1"/>
          </a:fontRef>
        </p:style>
        <p:txBody>
          <a:bodyPr anchor="ctr"/>
          <a:lstStyle/>
          <a:p>
            <a:pPr algn="ctr">
              <a:defRPr/>
            </a:pPr>
            <a:r>
              <a:rPr lang="fa-IR" sz="2000" b="1" dirty="0">
                <a:solidFill>
                  <a:schemeClr val="tx1"/>
                </a:solidFill>
                <a:cs typeface="B Zar" pitchFamily="2" charset="-78"/>
              </a:rPr>
              <a:t>انواع جوش در کارهای ساختمانی</a:t>
            </a:r>
            <a:endParaRPr lang="en-US" sz="2000" dirty="0"/>
          </a:p>
        </p:txBody>
      </p:sp>
      <p:cxnSp>
        <p:nvCxnSpPr>
          <p:cNvPr id="9" name="Straight Connector 8"/>
          <p:cNvCxnSpPr>
            <a:stCxn id="8" idx="3"/>
            <a:endCxn id="26" idx="0"/>
          </p:cNvCxnSpPr>
          <p:nvPr/>
        </p:nvCxnSpPr>
        <p:spPr>
          <a:xfrm flipH="1">
            <a:off x="2963542" y="1232231"/>
            <a:ext cx="806995" cy="878726"/>
          </a:xfrm>
          <a:prstGeom prst="line">
            <a:avLst/>
          </a:prstGeom>
        </p:spPr>
        <p:style>
          <a:lnRef idx="1">
            <a:schemeClr val="accent3"/>
          </a:lnRef>
          <a:fillRef idx="0">
            <a:schemeClr val="accent3"/>
          </a:fillRef>
          <a:effectRef idx="0">
            <a:schemeClr val="accent3"/>
          </a:effectRef>
          <a:fontRef idx="minor">
            <a:schemeClr val="tx1"/>
          </a:fontRef>
        </p:style>
      </p:cxnSp>
      <p:cxnSp>
        <p:nvCxnSpPr>
          <p:cNvPr id="10" name="Straight Connector 9"/>
          <p:cNvCxnSpPr>
            <a:stCxn id="8" idx="2"/>
          </p:cNvCxnSpPr>
          <p:nvPr/>
        </p:nvCxnSpPr>
        <p:spPr>
          <a:xfrm flipH="1">
            <a:off x="1357907" y="721825"/>
            <a:ext cx="1959181" cy="1389133"/>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a:stCxn id="8" idx="6"/>
            <a:endCxn id="20" idx="0"/>
          </p:cNvCxnSpPr>
          <p:nvPr/>
        </p:nvCxnSpPr>
        <p:spPr>
          <a:xfrm>
            <a:off x="6413432" y="721825"/>
            <a:ext cx="1826869" cy="1389133"/>
          </a:xfrm>
          <a:prstGeom prst="line">
            <a:avLst/>
          </a:prstGeom>
        </p:spPr>
        <p:style>
          <a:lnRef idx="1">
            <a:schemeClr val="accent2"/>
          </a:lnRef>
          <a:fillRef idx="0">
            <a:schemeClr val="accent2"/>
          </a:fillRef>
          <a:effectRef idx="0">
            <a:schemeClr val="accent2"/>
          </a:effectRef>
          <a:fontRef idx="minor">
            <a:schemeClr val="tx1"/>
          </a:fontRef>
        </p:style>
      </p:cxnSp>
      <p:sp>
        <p:nvSpPr>
          <p:cNvPr id="20" name="Rounded Rectangle 19"/>
          <p:cNvSpPr/>
          <p:nvPr/>
        </p:nvSpPr>
        <p:spPr>
          <a:xfrm>
            <a:off x="7396135" y="2110958"/>
            <a:ext cx="1688332" cy="1979259"/>
          </a:xfrm>
          <a:prstGeom prst="roundRect">
            <a:avLst/>
          </a:prstGeom>
          <a:solidFill>
            <a:srgbClr val="FF00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a:solidFill>
                  <a:schemeClr val="tx1"/>
                </a:solidFill>
                <a:cs typeface="Nazanin" pitchFamily="2" charset="-78"/>
              </a:rPr>
              <a:t>جوش گوشه</a:t>
            </a:r>
          </a:p>
          <a:p>
            <a:pPr algn="ctr" rtl="1"/>
            <a:r>
              <a:rPr lang="fa-IR" sz="2400" b="1" dirty="0">
                <a:solidFill>
                  <a:schemeClr val="tx1"/>
                </a:solidFill>
                <a:cs typeface="Nazanin" pitchFamily="2" charset="-78"/>
              </a:rPr>
              <a:t>(نواری)</a:t>
            </a:r>
            <a:endParaRPr lang="en-US" sz="2400" b="1" dirty="0">
              <a:solidFill>
                <a:schemeClr val="tx1"/>
              </a:solidFill>
              <a:cs typeface="Nazanin" pitchFamily="2" charset="-78"/>
            </a:endParaRPr>
          </a:p>
        </p:txBody>
      </p:sp>
      <p:sp>
        <p:nvSpPr>
          <p:cNvPr id="24" name="Rounded Rectangle 23"/>
          <p:cNvSpPr/>
          <p:nvPr/>
        </p:nvSpPr>
        <p:spPr>
          <a:xfrm>
            <a:off x="5620222" y="2110957"/>
            <a:ext cx="1586419" cy="1979260"/>
          </a:xfrm>
          <a:prstGeom prst="roundRect">
            <a:avLst/>
          </a:prstGeom>
          <a:solidFill>
            <a:srgbClr val="FFC0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000" b="1" dirty="0">
                <a:solidFill>
                  <a:schemeClr val="tx1"/>
                </a:solidFill>
                <a:cs typeface="Nazanin" pitchFamily="2" charset="-78"/>
              </a:rPr>
              <a:t>جوش شیاری (لب به لب) با نفوذ کامل</a:t>
            </a:r>
            <a:endParaRPr lang="en-US" sz="2000" b="1" dirty="0">
              <a:solidFill>
                <a:schemeClr val="tx1"/>
              </a:solidFill>
              <a:cs typeface="Nazanin" pitchFamily="2" charset="-78"/>
            </a:endParaRPr>
          </a:p>
        </p:txBody>
      </p:sp>
      <p:sp>
        <p:nvSpPr>
          <p:cNvPr id="25" name="Rounded Rectangle 24"/>
          <p:cNvSpPr/>
          <p:nvPr/>
        </p:nvSpPr>
        <p:spPr>
          <a:xfrm>
            <a:off x="3939751" y="2095741"/>
            <a:ext cx="1537366" cy="1979260"/>
          </a:xfrm>
          <a:prstGeom prst="roundRect">
            <a:avLst/>
          </a:prstGeom>
          <a:solidFill>
            <a:srgbClr val="92D05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000" b="1" dirty="0">
                <a:solidFill>
                  <a:schemeClr val="tx1"/>
                </a:solidFill>
                <a:cs typeface="Nazanin" pitchFamily="2" charset="-78"/>
              </a:rPr>
              <a:t>جوش شیاری با نفوذ نسبی</a:t>
            </a:r>
            <a:endParaRPr lang="en-US" sz="2000" b="1" dirty="0">
              <a:solidFill>
                <a:schemeClr val="tx1"/>
              </a:solidFill>
              <a:cs typeface="Nazanin" pitchFamily="2" charset="-78"/>
            </a:endParaRPr>
          </a:p>
        </p:txBody>
      </p:sp>
      <p:sp>
        <p:nvSpPr>
          <p:cNvPr id="26" name="Rounded Rectangle 25"/>
          <p:cNvSpPr/>
          <p:nvPr/>
        </p:nvSpPr>
        <p:spPr>
          <a:xfrm>
            <a:off x="2156547" y="2110957"/>
            <a:ext cx="1613990" cy="1979261"/>
          </a:xfrm>
          <a:prstGeom prst="roundRect">
            <a:avLst/>
          </a:prstGeom>
          <a:solidFill>
            <a:srgbClr val="00B0F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b="1" dirty="0">
                <a:solidFill>
                  <a:schemeClr val="tx1"/>
                </a:solidFill>
                <a:cs typeface="Nazanin" pitchFamily="2" charset="-78"/>
              </a:rPr>
              <a:t>جوش انگشتانه</a:t>
            </a:r>
            <a:endParaRPr lang="en-US" b="1" dirty="0">
              <a:solidFill>
                <a:schemeClr val="tx1"/>
              </a:solidFill>
              <a:cs typeface="Nazanin" pitchFamily="2" charset="-78"/>
            </a:endParaRPr>
          </a:p>
        </p:txBody>
      </p:sp>
      <p:sp>
        <p:nvSpPr>
          <p:cNvPr id="27" name="Rounded Rectangle 26"/>
          <p:cNvSpPr/>
          <p:nvPr/>
        </p:nvSpPr>
        <p:spPr>
          <a:xfrm>
            <a:off x="696678" y="2110958"/>
            <a:ext cx="1322458" cy="1979260"/>
          </a:xfrm>
          <a:prstGeom prst="roundRect">
            <a:avLst/>
          </a:prstGeom>
          <a:solidFill>
            <a:schemeClr val="accent6">
              <a:lumMod val="75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b="1" dirty="0">
                <a:solidFill>
                  <a:schemeClr val="tx1"/>
                </a:solidFill>
                <a:cs typeface="Nazanin" pitchFamily="2" charset="-78"/>
              </a:rPr>
              <a:t>جوش کام</a:t>
            </a:r>
          </a:p>
          <a:p>
            <a:pPr algn="ctr" rtl="1"/>
            <a:r>
              <a:rPr lang="fa-IR" b="1" dirty="0">
                <a:solidFill>
                  <a:schemeClr val="tx1"/>
                </a:solidFill>
                <a:cs typeface="Nazanin" pitchFamily="2" charset="-78"/>
              </a:rPr>
              <a:t>(توپر)</a:t>
            </a:r>
            <a:endParaRPr lang="en-US" b="1" dirty="0">
              <a:solidFill>
                <a:schemeClr val="tx1"/>
              </a:solidFill>
              <a:cs typeface="Nazanin" pitchFamily="2" charset="-78"/>
            </a:endParaRPr>
          </a:p>
        </p:txBody>
      </p:sp>
      <p:cxnSp>
        <p:nvCxnSpPr>
          <p:cNvPr id="44" name="Straight Connector 43"/>
          <p:cNvCxnSpPr>
            <a:endCxn id="25" idx="0"/>
          </p:cNvCxnSpPr>
          <p:nvPr/>
        </p:nvCxnSpPr>
        <p:spPr>
          <a:xfrm>
            <a:off x="4563064" y="1401174"/>
            <a:ext cx="145370" cy="694567"/>
          </a:xfrm>
          <a:prstGeom prst="line">
            <a:avLst/>
          </a:prstGeom>
        </p:spPr>
        <p:style>
          <a:lnRef idx="1">
            <a:schemeClr val="accent3"/>
          </a:lnRef>
          <a:fillRef idx="0">
            <a:schemeClr val="accent3"/>
          </a:fillRef>
          <a:effectRef idx="0">
            <a:schemeClr val="accent3"/>
          </a:effectRef>
          <a:fontRef idx="minor">
            <a:schemeClr val="tx1"/>
          </a:fontRef>
        </p:style>
      </p:cxnSp>
      <p:cxnSp>
        <p:nvCxnSpPr>
          <p:cNvPr id="57" name="Straight Connector 56"/>
          <p:cNvCxnSpPr>
            <a:endCxn id="24" idx="0"/>
          </p:cNvCxnSpPr>
          <p:nvPr/>
        </p:nvCxnSpPr>
        <p:spPr>
          <a:xfrm>
            <a:off x="5785848" y="1409270"/>
            <a:ext cx="627584" cy="701687"/>
          </a:xfrm>
          <a:prstGeom prst="line">
            <a:avLst/>
          </a:prstGeom>
        </p:spPr>
        <p:style>
          <a:lnRef idx="1">
            <a:schemeClr val="accent3"/>
          </a:lnRef>
          <a:fillRef idx="0">
            <a:schemeClr val="accent3"/>
          </a:fillRef>
          <a:effectRef idx="0">
            <a:schemeClr val="accent3"/>
          </a:effectRef>
          <a:fontRef idx="minor">
            <a:schemeClr val="tx1"/>
          </a:fontRef>
        </p:style>
      </p:cxnSp>
      <p:sp>
        <p:nvSpPr>
          <p:cNvPr id="2" name="Cloud Callout 1"/>
          <p:cNvSpPr/>
          <p:nvPr/>
        </p:nvSpPr>
        <p:spPr>
          <a:xfrm>
            <a:off x="971600" y="4752527"/>
            <a:ext cx="4399754" cy="2105471"/>
          </a:xfrm>
          <a:prstGeom prst="cloudCallout">
            <a:avLst>
              <a:gd name="adj1" fmla="val 27527"/>
              <a:gd name="adj2" fmla="val -77263"/>
            </a:avLst>
          </a:prstGeom>
        </p:spPr>
        <p:style>
          <a:lnRef idx="1">
            <a:schemeClr val="accent5"/>
          </a:lnRef>
          <a:fillRef idx="2">
            <a:schemeClr val="accent5"/>
          </a:fillRef>
          <a:effectRef idx="1">
            <a:schemeClr val="accent5"/>
          </a:effectRef>
          <a:fontRef idx="minor">
            <a:schemeClr val="dk1"/>
          </a:fontRef>
        </p:style>
        <p:txBody>
          <a:bodyPr rtlCol="0" anchor="ctr"/>
          <a:lstStyle/>
          <a:p>
            <a:pPr marL="285750" indent="-285750" algn="justLow" rtl="1">
              <a:buFont typeface="Arial" pitchFamily="34" charset="0"/>
              <a:buChar char="•"/>
            </a:pPr>
            <a:r>
              <a:rPr lang="fa-IR" b="1" dirty="0">
                <a:cs typeface="Nazanin" pitchFamily="2" charset="-78"/>
              </a:rPr>
              <a:t>در اتصالات ساختمانی در حدود 15 درصد از جوش شیاری، 80 درصد از جوش گوشه و 5 درصد از انواع دیگر جوش ها استفاده می شود.</a:t>
            </a:r>
            <a:endParaRPr lang="en-US" b="1" dirty="0">
              <a:cs typeface="Nazanin" pitchFamily="2" charset="-78"/>
            </a:endParaRPr>
          </a:p>
        </p:txBody>
      </p:sp>
    </p:spTree>
    <p:extLst>
      <p:ext uri="{BB962C8B-B14F-4D97-AF65-F5344CB8AC3E}">
        <p14:creationId xmlns:p14="http://schemas.microsoft.com/office/powerpoint/2010/main" val="342310647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750" fill="hold"/>
                                        <p:tgtEl>
                                          <p:spTgt spid="14"/>
                                        </p:tgtEl>
                                        <p:attrNameLst>
                                          <p:attrName>ppt_x</p:attrName>
                                        </p:attrNameLst>
                                      </p:cBhvr>
                                      <p:tavLst>
                                        <p:tav tm="0">
                                          <p:val>
                                            <p:strVal val="#ppt_x"/>
                                          </p:val>
                                        </p:tav>
                                        <p:tav tm="100000">
                                          <p:val>
                                            <p:strVal val="#ppt_x"/>
                                          </p:val>
                                        </p:tav>
                                      </p:tavLst>
                                    </p:anim>
                                    <p:anim calcmode="lin" valueType="num">
                                      <p:cBhvr additive="base">
                                        <p:cTn id="26" dur="750" fill="hold"/>
                                        <p:tgtEl>
                                          <p:spTgt spid="1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750" fill="hold"/>
                                        <p:tgtEl>
                                          <p:spTgt spid="20"/>
                                        </p:tgtEl>
                                        <p:attrNameLst>
                                          <p:attrName>ppt_x</p:attrName>
                                        </p:attrNameLst>
                                      </p:cBhvr>
                                      <p:tavLst>
                                        <p:tav tm="0">
                                          <p:val>
                                            <p:strVal val="#ppt_x"/>
                                          </p:val>
                                        </p:tav>
                                        <p:tav tm="100000">
                                          <p:val>
                                            <p:strVal val="#ppt_x"/>
                                          </p:val>
                                        </p:tav>
                                      </p:tavLst>
                                    </p:anim>
                                    <p:anim calcmode="lin" valueType="num">
                                      <p:cBhvr additive="base">
                                        <p:cTn id="30" dur="75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additive="base">
                                        <p:cTn id="35" dur="750" fill="hold"/>
                                        <p:tgtEl>
                                          <p:spTgt spid="24"/>
                                        </p:tgtEl>
                                        <p:attrNameLst>
                                          <p:attrName>ppt_x</p:attrName>
                                        </p:attrNameLst>
                                      </p:cBhvr>
                                      <p:tavLst>
                                        <p:tav tm="0">
                                          <p:val>
                                            <p:strVal val="#ppt_x"/>
                                          </p:val>
                                        </p:tav>
                                        <p:tav tm="100000">
                                          <p:val>
                                            <p:strVal val="#ppt_x"/>
                                          </p:val>
                                        </p:tav>
                                      </p:tavLst>
                                    </p:anim>
                                    <p:anim calcmode="lin" valueType="num">
                                      <p:cBhvr additive="base">
                                        <p:cTn id="36" dur="750" fill="hold"/>
                                        <p:tgtEl>
                                          <p:spTgt spid="24"/>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7"/>
                                        </p:tgtEl>
                                        <p:attrNameLst>
                                          <p:attrName>style.visibility</p:attrName>
                                        </p:attrNameLst>
                                      </p:cBhvr>
                                      <p:to>
                                        <p:strVal val="visible"/>
                                      </p:to>
                                    </p:set>
                                    <p:anim calcmode="lin" valueType="num">
                                      <p:cBhvr additive="base">
                                        <p:cTn id="39" dur="750" fill="hold"/>
                                        <p:tgtEl>
                                          <p:spTgt spid="57"/>
                                        </p:tgtEl>
                                        <p:attrNameLst>
                                          <p:attrName>ppt_x</p:attrName>
                                        </p:attrNameLst>
                                      </p:cBhvr>
                                      <p:tavLst>
                                        <p:tav tm="0">
                                          <p:val>
                                            <p:strVal val="#ppt_x"/>
                                          </p:val>
                                        </p:tav>
                                        <p:tav tm="100000">
                                          <p:val>
                                            <p:strVal val="#ppt_x"/>
                                          </p:val>
                                        </p:tav>
                                      </p:tavLst>
                                    </p:anim>
                                    <p:anim calcmode="lin" valueType="num">
                                      <p:cBhvr additive="base">
                                        <p:cTn id="40" dur="75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44"/>
                                        </p:tgtEl>
                                        <p:attrNameLst>
                                          <p:attrName>style.visibility</p:attrName>
                                        </p:attrNameLst>
                                      </p:cBhvr>
                                      <p:to>
                                        <p:strVal val="visible"/>
                                      </p:to>
                                    </p:set>
                                    <p:anim calcmode="lin" valueType="num">
                                      <p:cBhvr additive="base">
                                        <p:cTn id="45" dur="750" fill="hold"/>
                                        <p:tgtEl>
                                          <p:spTgt spid="44"/>
                                        </p:tgtEl>
                                        <p:attrNameLst>
                                          <p:attrName>ppt_x</p:attrName>
                                        </p:attrNameLst>
                                      </p:cBhvr>
                                      <p:tavLst>
                                        <p:tav tm="0">
                                          <p:val>
                                            <p:strVal val="#ppt_x"/>
                                          </p:val>
                                        </p:tav>
                                        <p:tav tm="100000">
                                          <p:val>
                                            <p:strVal val="#ppt_x"/>
                                          </p:val>
                                        </p:tav>
                                      </p:tavLst>
                                    </p:anim>
                                    <p:anim calcmode="lin" valueType="num">
                                      <p:cBhvr additive="base">
                                        <p:cTn id="46" dur="750" fill="hold"/>
                                        <p:tgtEl>
                                          <p:spTgt spid="44"/>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750" fill="hold"/>
                                        <p:tgtEl>
                                          <p:spTgt spid="25"/>
                                        </p:tgtEl>
                                        <p:attrNameLst>
                                          <p:attrName>ppt_x</p:attrName>
                                        </p:attrNameLst>
                                      </p:cBhvr>
                                      <p:tavLst>
                                        <p:tav tm="0">
                                          <p:val>
                                            <p:strVal val="#ppt_x"/>
                                          </p:val>
                                        </p:tav>
                                        <p:tav tm="100000">
                                          <p:val>
                                            <p:strVal val="#ppt_x"/>
                                          </p:val>
                                        </p:tav>
                                      </p:tavLst>
                                    </p:anim>
                                    <p:anim calcmode="lin" valueType="num">
                                      <p:cBhvr additive="base">
                                        <p:cTn id="50" dur="75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additive="base">
                                        <p:cTn id="55" dur="750" fill="hold"/>
                                        <p:tgtEl>
                                          <p:spTgt spid="9"/>
                                        </p:tgtEl>
                                        <p:attrNameLst>
                                          <p:attrName>ppt_x</p:attrName>
                                        </p:attrNameLst>
                                      </p:cBhvr>
                                      <p:tavLst>
                                        <p:tav tm="0">
                                          <p:val>
                                            <p:strVal val="#ppt_x"/>
                                          </p:val>
                                        </p:tav>
                                        <p:tav tm="100000">
                                          <p:val>
                                            <p:strVal val="#ppt_x"/>
                                          </p:val>
                                        </p:tav>
                                      </p:tavLst>
                                    </p:anim>
                                    <p:anim calcmode="lin" valueType="num">
                                      <p:cBhvr additive="base">
                                        <p:cTn id="56" dur="750" fill="hold"/>
                                        <p:tgtEl>
                                          <p:spTgt spid="9"/>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additive="base">
                                        <p:cTn id="59" dur="750" fill="hold"/>
                                        <p:tgtEl>
                                          <p:spTgt spid="26"/>
                                        </p:tgtEl>
                                        <p:attrNameLst>
                                          <p:attrName>ppt_x</p:attrName>
                                        </p:attrNameLst>
                                      </p:cBhvr>
                                      <p:tavLst>
                                        <p:tav tm="0">
                                          <p:val>
                                            <p:strVal val="#ppt_x"/>
                                          </p:val>
                                        </p:tav>
                                        <p:tav tm="100000">
                                          <p:val>
                                            <p:strVal val="#ppt_x"/>
                                          </p:val>
                                        </p:tav>
                                      </p:tavLst>
                                    </p:anim>
                                    <p:anim calcmode="lin" valueType="num">
                                      <p:cBhvr additive="base">
                                        <p:cTn id="60" dur="75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7"/>
                                        </p:tgtEl>
                                        <p:attrNameLst>
                                          <p:attrName>style.visibility</p:attrName>
                                        </p:attrNameLst>
                                      </p:cBhvr>
                                      <p:to>
                                        <p:strVal val="visible"/>
                                      </p:to>
                                    </p:set>
                                    <p:anim calcmode="lin" valueType="num">
                                      <p:cBhvr additive="base">
                                        <p:cTn id="65" dur="750" fill="hold"/>
                                        <p:tgtEl>
                                          <p:spTgt spid="27"/>
                                        </p:tgtEl>
                                        <p:attrNameLst>
                                          <p:attrName>ppt_x</p:attrName>
                                        </p:attrNameLst>
                                      </p:cBhvr>
                                      <p:tavLst>
                                        <p:tav tm="0">
                                          <p:val>
                                            <p:strVal val="#ppt_x"/>
                                          </p:val>
                                        </p:tav>
                                        <p:tav tm="100000">
                                          <p:val>
                                            <p:strVal val="#ppt_x"/>
                                          </p:val>
                                        </p:tav>
                                      </p:tavLst>
                                    </p:anim>
                                    <p:anim calcmode="lin" valueType="num">
                                      <p:cBhvr additive="base">
                                        <p:cTn id="66" dur="750" fill="hold"/>
                                        <p:tgtEl>
                                          <p:spTgt spid="27"/>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10"/>
                                        </p:tgtEl>
                                        <p:attrNameLst>
                                          <p:attrName>style.visibility</p:attrName>
                                        </p:attrNameLst>
                                      </p:cBhvr>
                                      <p:to>
                                        <p:strVal val="visible"/>
                                      </p:to>
                                    </p:set>
                                    <p:anim calcmode="lin" valueType="num">
                                      <p:cBhvr additive="base">
                                        <p:cTn id="69" dur="750" fill="hold"/>
                                        <p:tgtEl>
                                          <p:spTgt spid="10"/>
                                        </p:tgtEl>
                                        <p:attrNameLst>
                                          <p:attrName>ppt_x</p:attrName>
                                        </p:attrNameLst>
                                      </p:cBhvr>
                                      <p:tavLst>
                                        <p:tav tm="0">
                                          <p:val>
                                            <p:strVal val="#ppt_x"/>
                                          </p:val>
                                        </p:tav>
                                        <p:tav tm="100000">
                                          <p:val>
                                            <p:strVal val="#ppt_x"/>
                                          </p:val>
                                        </p:tav>
                                      </p:tavLst>
                                    </p:anim>
                                    <p:anim calcmode="lin" valueType="num">
                                      <p:cBhvr additive="base">
                                        <p:cTn id="70" dur="75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grpId="0" nodeType="clickEffect">
                                  <p:stCondLst>
                                    <p:cond delay="0"/>
                                  </p:stCondLst>
                                  <p:childTnLst>
                                    <p:set>
                                      <p:cBhvr>
                                        <p:cTn id="74" dur="1" fill="hold">
                                          <p:stCondLst>
                                            <p:cond delay="0"/>
                                          </p:stCondLst>
                                        </p:cTn>
                                        <p:tgtEl>
                                          <p:spTgt spid="2"/>
                                        </p:tgtEl>
                                        <p:attrNameLst>
                                          <p:attrName>style.visibility</p:attrName>
                                        </p:attrNameLst>
                                      </p:cBhvr>
                                      <p:to>
                                        <p:strVal val="visible"/>
                                      </p:to>
                                    </p:set>
                                    <p:animEffect transition="in" filter="wipe(down)">
                                      <p:cBhvr>
                                        <p:cTn id="75" dur="580">
                                          <p:stCondLst>
                                            <p:cond delay="0"/>
                                          </p:stCondLst>
                                        </p:cTn>
                                        <p:tgtEl>
                                          <p:spTgt spid="2"/>
                                        </p:tgtEl>
                                      </p:cBhvr>
                                    </p:animEffect>
                                    <p:anim calcmode="lin" valueType="num">
                                      <p:cBhvr>
                                        <p:cTn id="76"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81" dur="26">
                                          <p:stCondLst>
                                            <p:cond delay="650"/>
                                          </p:stCondLst>
                                        </p:cTn>
                                        <p:tgtEl>
                                          <p:spTgt spid="2"/>
                                        </p:tgtEl>
                                      </p:cBhvr>
                                      <p:to x="100000" y="60000"/>
                                    </p:animScale>
                                    <p:animScale>
                                      <p:cBhvr>
                                        <p:cTn id="82" dur="166" decel="50000">
                                          <p:stCondLst>
                                            <p:cond delay="676"/>
                                          </p:stCondLst>
                                        </p:cTn>
                                        <p:tgtEl>
                                          <p:spTgt spid="2"/>
                                        </p:tgtEl>
                                      </p:cBhvr>
                                      <p:to x="100000" y="100000"/>
                                    </p:animScale>
                                    <p:animScale>
                                      <p:cBhvr>
                                        <p:cTn id="83" dur="26">
                                          <p:stCondLst>
                                            <p:cond delay="1312"/>
                                          </p:stCondLst>
                                        </p:cTn>
                                        <p:tgtEl>
                                          <p:spTgt spid="2"/>
                                        </p:tgtEl>
                                      </p:cBhvr>
                                      <p:to x="100000" y="80000"/>
                                    </p:animScale>
                                    <p:animScale>
                                      <p:cBhvr>
                                        <p:cTn id="84" dur="166" decel="50000">
                                          <p:stCondLst>
                                            <p:cond delay="1338"/>
                                          </p:stCondLst>
                                        </p:cTn>
                                        <p:tgtEl>
                                          <p:spTgt spid="2"/>
                                        </p:tgtEl>
                                      </p:cBhvr>
                                      <p:to x="100000" y="100000"/>
                                    </p:animScale>
                                    <p:animScale>
                                      <p:cBhvr>
                                        <p:cTn id="85" dur="26">
                                          <p:stCondLst>
                                            <p:cond delay="1642"/>
                                          </p:stCondLst>
                                        </p:cTn>
                                        <p:tgtEl>
                                          <p:spTgt spid="2"/>
                                        </p:tgtEl>
                                      </p:cBhvr>
                                      <p:to x="100000" y="90000"/>
                                    </p:animScale>
                                    <p:animScale>
                                      <p:cBhvr>
                                        <p:cTn id="86" dur="166" decel="50000">
                                          <p:stCondLst>
                                            <p:cond delay="1668"/>
                                          </p:stCondLst>
                                        </p:cTn>
                                        <p:tgtEl>
                                          <p:spTgt spid="2"/>
                                        </p:tgtEl>
                                      </p:cBhvr>
                                      <p:to x="100000" y="100000"/>
                                    </p:animScale>
                                    <p:animScale>
                                      <p:cBhvr>
                                        <p:cTn id="87" dur="26">
                                          <p:stCondLst>
                                            <p:cond delay="1808"/>
                                          </p:stCondLst>
                                        </p:cTn>
                                        <p:tgtEl>
                                          <p:spTgt spid="2"/>
                                        </p:tgtEl>
                                      </p:cBhvr>
                                      <p:to x="100000" y="95000"/>
                                    </p:animScale>
                                    <p:animScale>
                                      <p:cBhvr>
                                        <p:cTn id="88"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0" grpId="0" animBg="1"/>
      <p:bldP spid="24" grpId="0" animBg="1"/>
      <p:bldP spid="25" grpId="0" animBg="1"/>
      <p:bldP spid="26" grpId="0" animBg="1"/>
      <p:bldP spid="27" grpId="0"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0"/>
            <a:ext cx="8352928" cy="6669360"/>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649868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2547" y="663078"/>
            <a:ext cx="8431656" cy="369332"/>
          </a:xfrm>
          <a:prstGeom prst="rect">
            <a:avLst/>
          </a:prstGeom>
          <a:ln w="28575">
            <a:solidFill>
              <a:srgbClr val="C00000"/>
            </a:solidFill>
          </a:ln>
        </p:spPr>
        <p:txBody>
          <a:bodyPr wrap="square">
            <a:spAutoFit/>
          </a:bodyPr>
          <a:lstStyle/>
          <a:p>
            <a:pPr marL="342900" lvl="0" indent="-342900" algn="justLow" rtl="1">
              <a:buFont typeface="Arial" pitchFamily="34" charset="0"/>
              <a:buChar char="•"/>
            </a:pPr>
            <a:r>
              <a:rPr lang="fa-IR" b="1" dirty="0">
                <a:cs typeface="Nazanin" pitchFamily="2" charset="-78"/>
              </a:rPr>
              <a:t>نوع اتصال جوشی در حقیقت چگونگی قرارگیری ورق ها (سطوح دو قطعه)نسبت به یکدیگر می باشد. </a:t>
            </a:r>
          </a:p>
        </p:txBody>
      </p:sp>
      <p:sp>
        <p:nvSpPr>
          <p:cNvPr id="4" name="Rounded Rectangle 3"/>
          <p:cNvSpPr/>
          <p:nvPr/>
        </p:nvSpPr>
        <p:spPr>
          <a:xfrm>
            <a:off x="6660232" y="1343"/>
            <a:ext cx="2443971" cy="665843"/>
          </a:xfrm>
          <a:prstGeom prst="roundRect">
            <a:avLst/>
          </a:prstGeom>
          <a:solidFill>
            <a:srgbClr val="FFC000"/>
          </a:solidFill>
          <a:ln w="28575">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rtl="1"/>
            <a:r>
              <a:rPr lang="fa-IR" sz="2400" b="1" dirty="0">
                <a:solidFill>
                  <a:schemeClr val="tx1"/>
                </a:solidFill>
                <a:cs typeface="Nazanin" pitchFamily="2" charset="-78"/>
              </a:rPr>
              <a:t>انواع اتصالات جوشی</a:t>
            </a:r>
            <a:endParaRPr lang="en-US" sz="2400" b="1" dirty="0">
              <a:solidFill>
                <a:schemeClr val="tx1"/>
              </a:solidFill>
              <a:cs typeface="Nazanin" pitchFamily="2" charset="-78"/>
            </a:endParaRPr>
          </a:p>
        </p:txBody>
      </p:sp>
      <p:sp>
        <p:nvSpPr>
          <p:cNvPr id="5" name="Rectangle 4"/>
          <p:cNvSpPr/>
          <p:nvPr/>
        </p:nvSpPr>
        <p:spPr>
          <a:xfrm>
            <a:off x="671573" y="1032410"/>
            <a:ext cx="8432630" cy="923330"/>
          </a:xfrm>
          <a:prstGeom prst="rect">
            <a:avLst/>
          </a:prstGeom>
          <a:ln w="28575">
            <a:solidFill>
              <a:srgbClr val="7030A0"/>
            </a:solidFill>
          </a:ln>
        </p:spPr>
        <p:txBody>
          <a:bodyPr wrap="square">
            <a:spAutoFit/>
          </a:bodyPr>
          <a:lstStyle/>
          <a:p>
            <a:pPr marL="285750" indent="-285750" algn="justLow" rtl="1">
              <a:buFont typeface="Arial" pitchFamily="34" charset="0"/>
              <a:buChar char="•"/>
            </a:pPr>
            <a:r>
              <a:rPr lang="fa-IR" b="1" dirty="0">
                <a:cs typeface="Nazanin" pitchFamily="2" charset="-78"/>
              </a:rPr>
              <a:t>نوع اتصال جوشی به عواملی از قبیل </a:t>
            </a:r>
            <a:r>
              <a:rPr lang="fa-IR" b="1" dirty="0">
                <a:solidFill>
                  <a:srgbClr val="FF0000"/>
                </a:solidFill>
                <a:cs typeface="Nazanin" pitchFamily="2" charset="-78"/>
              </a:rPr>
              <a:t>اندازه</a:t>
            </a:r>
            <a:r>
              <a:rPr lang="fa-IR" b="1" dirty="0">
                <a:cs typeface="Nazanin" pitchFamily="2" charset="-78"/>
              </a:rPr>
              <a:t> و </a:t>
            </a:r>
            <a:r>
              <a:rPr lang="fa-IR" b="1" dirty="0">
                <a:solidFill>
                  <a:srgbClr val="FF0000"/>
                </a:solidFill>
                <a:cs typeface="Nazanin" pitchFamily="2" charset="-78"/>
              </a:rPr>
              <a:t>شکل اعضایی </a:t>
            </a:r>
            <a:r>
              <a:rPr lang="fa-IR" b="1" dirty="0">
                <a:cs typeface="Nazanin" pitchFamily="2" charset="-78"/>
              </a:rPr>
              <a:t>که به هم متصل می شوند، </a:t>
            </a:r>
            <a:r>
              <a:rPr lang="fa-IR" b="1" dirty="0">
                <a:solidFill>
                  <a:srgbClr val="FF0000"/>
                </a:solidFill>
                <a:cs typeface="Nazanin" pitchFamily="2" charset="-78"/>
              </a:rPr>
              <a:t>نوع بار گذاری</a:t>
            </a:r>
            <a:r>
              <a:rPr lang="fa-IR" b="1" dirty="0">
                <a:cs typeface="Nazanin" pitchFamily="2" charset="-78"/>
              </a:rPr>
              <a:t>، </a:t>
            </a:r>
            <a:r>
              <a:rPr lang="fa-IR" b="1" dirty="0">
                <a:solidFill>
                  <a:srgbClr val="FF0000"/>
                </a:solidFill>
                <a:cs typeface="Nazanin" pitchFamily="2" charset="-78"/>
              </a:rPr>
              <a:t>سطحی از درز </a:t>
            </a:r>
            <a:r>
              <a:rPr lang="fa-IR" b="1" dirty="0">
                <a:cs typeface="Nazanin" pitchFamily="2" charset="-78"/>
              </a:rPr>
              <a:t>که برای جوشکاری قابل استفاده است و </a:t>
            </a:r>
            <a:r>
              <a:rPr lang="fa-IR" b="1" dirty="0">
                <a:solidFill>
                  <a:srgbClr val="FF0000"/>
                </a:solidFill>
                <a:cs typeface="Nazanin" pitchFamily="2" charset="-78"/>
              </a:rPr>
              <a:t>هزینه مقایسه ای</a:t>
            </a:r>
            <a:r>
              <a:rPr lang="fa-IR" b="1" dirty="0">
                <a:cs typeface="Nazanin" pitchFamily="2" charset="-78"/>
              </a:rPr>
              <a:t> انواع مختلف جوش بستگی دارد.</a:t>
            </a:r>
            <a:endParaRPr lang="en-US" b="1" dirty="0">
              <a:cs typeface="Nazanin" pitchFamily="2" charset="-78"/>
            </a:endParaRPr>
          </a:p>
        </p:txBody>
      </p:sp>
      <p:graphicFrame>
        <p:nvGraphicFramePr>
          <p:cNvPr id="6" name="Diagram 5"/>
          <p:cNvGraphicFramePr/>
          <p:nvPr>
            <p:extLst>
              <p:ext uri="{D42A27DB-BD31-4B8C-83A1-F6EECF244321}">
                <p14:modId xmlns:p14="http://schemas.microsoft.com/office/powerpoint/2010/main" val="465461471"/>
              </p:ext>
            </p:extLst>
          </p:nvPr>
        </p:nvGraphicFramePr>
        <p:xfrm>
          <a:off x="671573" y="2132856"/>
          <a:ext cx="8338728"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38611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75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4"/>
                                        </p:tgtEl>
                                        <p:attrNameLst>
                                          <p:attrName>ppt_y</p:attrName>
                                        </p:attrNameLst>
                                      </p:cBhvr>
                                      <p:tavLst>
                                        <p:tav tm="0">
                                          <p:val>
                                            <p:strVal val="#ppt_y"/>
                                          </p:val>
                                        </p:tav>
                                        <p:tav tm="100000">
                                          <p:val>
                                            <p:strVal val="#ppt_y"/>
                                          </p:val>
                                        </p:tav>
                                      </p:tavLst>
                                    </p:anim>
                                    <p:anim calcmode="lin" valueType="num">
                                      <p:cBhvr>
                                        <p:cTn id="9" dur="75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6">
                                            <p:graphicEl>
                                              <a:dgm id="{38C2042C-0FF4-4C55-801D-960E27FDE6D3}"/>
                                            </p:graphicEl>
                                          </p:spTgt>
                                        </p:tgtEl>
                                        <p:attrNameLst>
                                          <p:attrName>style.visibility</p:attrName>
                                        </p:attrNameLst>
                                      </p:cBhvr>
                                      <p:to>
                                        <p:strVal val="visible"/>
                                      </p:to>
                                    </p:set>
                                    <p:anim calcmode="lin" valueType="num">
                                      <p:cBhvr additive="base">
                                        <p:cTn id="30" dur="1000" fill="hold"/>
                                        <p:tgtEl>
                                          <p:spTgt spid="6">
                                            <p:graphicEl>
                                              <a:dgm id="{38C2042C-0FF4-4C55-801D-960E27FDE6D3}"/>
                                            </p:graphicEl>
                                          </p:spTgt>
                                        </p:tgtEl>
                                        <p:attrNameLst>
                                          <p:attrName>ppt_x</p:attrName>
                                        </p:attrNameLst>
                                      </p:cBhvr>
                                      <p:tavLst>
                                        <p:tav tm="0">
                                          <p:val>
                                            <p:strVal val="1+#ppt_w/2"/>
                                          </p:val>
                                        </p:tav>
                                        <p:tav tm="100000">
                                          <p:val>
                                            <p:strVal val="#ppt_x"/>
                                          </p:val>
                                        </p:tav>
                                      </p:tavLst>
                                    </p:anim>
                                    <p:anim calcmode="lin" valueType="num">
                                      <p:cBhvr additive="base">
                                        <p:cTn id="31" dur="1000" fill="hold"/>
                                        <p:tgtEl>
                                          <p:spTgt spid="6">
                                            <p:graphicEl>
                                              <a:dgm id="{38C2042C-0FF4-4C55-801D-960E27FDE6D3}"/>
                                            </p:graphic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6">
                                            <p:graphicEl>
                                              <a:dgm id="{099D0CBB-D007-4B00-998D-0FECFC44FBFA}"/>
                                            </p:graphicEl>
                                          </p:spTgt>
                                        </p:tgtEl>
                                        <p:attrNameLst>
                                          <p:attrName>style.visibility</p:attrName>
                                        </p:attrNameLst>
                                      </p:cBhvr>
                                      <p:to>
                                        <p:strVal val="visible"/>
                                      </p:to>
                                    </p:set>
                                    <p:anim calcmode="lin" valueType="num">
                                      <p:cBhvr additive="base">
                                        <p:cTn id="36" dur="1000" fill="hold"/>
                                        <p:tgtEl>
                                          <p:spTgt spid="6">
                                            <p:graphicEl>
                                              <a:dgm id="{099D0CBB-D007-4B00-998D-0FECFC44FBFA}"/>
                                            </p:graphicEl>
                                          </p:spTgt>
                                        </p:tgtEl>
                                        <p:attrNameLst>
                                          <p:attrName>ppt_x</p:attrName>
                                        </p:attrNameLst>
                                      </p:cBhvr>
                                      <p:tavLst>
                                        <p:tav tm="0">
                                          <p:val>
                                            <p:strVal val="1+#ppt_w/2"/>
                                          </p:val>
                                        </p:tav>
                                        <p:tav tm="100000">
                                          <p:val>
                                            <p:strVal val="#ppt_x"/>
                                          </p:val>
                                        </p:tav>
                                      </p:tavLst>
                                    </p:anim>
                                    <p:anim calcmode="lin" valueType="num">
                                      <p:cBhvr additive="base">
                                        <p:cTn id="37" dur="1000" fill="hold"/>
                                        <p:tgtEl>
                                          <p:spTgt spid="6">
                                            <p:graphicEl>
                                              <a:dgm id="{099D0CBB-D007-4B00-998D-0FECFC44FBFA}"/>
                                            </p:graphicEl>
                                          </p:spTgt>
                                        </p:tgtEl>
                                        <p:attrNameLst>
                                          <p:attrName>ppt_y</p:attrName>
                                        </p:attrNameLst>
                                      </p:cBhvr>
                                      <p:tavLst>
                                        <p:tav tm="0">
                                          <p:val>
                                            <p:strVal val="#ppt_y"/>
                                          </p:val>
                                        </p:tav>
                                        <p:tav tm="100000">
                                          <p:val>
                                            <p:strVal val="#ppt_y"/>
                                          </p:val>
                                        </p:tav>
                                      </p:tavLst>
                                    </p:anim>
                                  </p:childTnLst>
                                </p:cTn>
                              </p:par>
                              <p:par>
                                <p:cTn id="38" presetID="2" presetClass="entr" presetSubtype="2" fill="hold" grpId="0" nodeType="withEffect">
                                  <p:stCondLst>
                                    <p:cond delay="0"/>
                                  </p:stCondLst>
                                  <p:childTnLst>
                                    <p:set>
                                      <p:cBhvr>
                                        <p:cTn id="39" dur="1" fill="hold">
                                          <p:stCondLst>
                                            <p:cond delay="0"/>
                                          </p:stCondLst>
                                        </p:cTn>
                                        <p:tgtEl>
                                          <p:spTgt spid="6">
                                            <p:graphicEl>
                                              <a:dgm id="{178D1611-7005-4A4C-9262-4BABF90D5FCF}"/>
                                            </p:graphicEl>
                                          </p:spTgt>
                                        </p:tgtEl>
                                        <p:attrNameLst>
                                          <p:attrName>style.visibility</p:attrName>
                                        </p:attrNameLst>
                                      </p:cBhvr>
                                      <p:to>
                                        <p:strVal val="visible"/>
                                      </p:to>
                                    </p:set>
                                    <p:anim calcmode="lin" valueType="num">
                                      <p:cBhvr additive="base">
                                        <p:cTn id="40" dur="1000" fill="hold"/>
                                        <p:tgtEl>
                                          <p:spTgt spid="6">
                                            <p:graphicEl>
                                              <a:dgm id="{178D1611-7005-4A4C-9262-4BABF90D5FCF}"/>
                                            </p:graphicEl>
                                          </p:spTgt>
                                        </p:tgtEl>
                                        <p:attrNameLst>
                                          <p:attrName>ppt_x</p:attrName>
                                        </p:attrNameLst>
                                      </p:cBhvr>
                                      <p:tavLst>
                                        <p:tav tm="0">
                                          <p:val>
                                            <p:strVal val="1+#ppt_w/2"/>
                                          </p:val>
                                        </p:tav>
                                        <p:tav tm="100000">
                                          <p:val>
                                            <p:strVal val="#ppt_x"/>
                                          </p:val>
                                        </p:tav>
                                      </p:tavLst>
                                    </p:anim>
                                    <p:anim calcmode="lin" valueType="num">
                                      <p:cBhvr additive="base">
                                        <p:cTn id="41" dur="1000" fill="hold"/>
                                        <p:tgtEl>
                                          <p:spTgt spid="6">
                                            <p:graphicEl>
                                              <a:dgm id="{178D1611-7005-4A4C-9262-4BABF90D5FCF}"/>
                                            </p:graphic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2" fill="hold" grpId="0" nodeType="clickEffect">
                                  <p:stCondLst>
                                    <p:cond delay="0"/>
                                  </p:stCondLst>
                                  <p:childTnLst>
                                    <p:set>
                                      <p:cBhvr>
                                        <p:cTn id="45" dur="1" fill="hold">
                                          <p:stCondLst>
                                            <p:cond delay="0"/>
                                          </p:stCondLst>
                                        </p:cTn>
                                        <p:tgtEl>
                                          <p:spTgt spid="6">
                                            <p:graphicEl>
                                              <a:dgm id="{FE0861C3-E9DF-4153-AF56-6A975A844167}"/>
                                            </p:graphicEl>
                                          </p:spTgt>
                                        </p:tgtEl>
                                        <p:attrNameLst>
                                          <p:attrName>style.visibility</p:attrName>
                                        </p:attrNameLst>
                                      </p:cBhvr>
                                      <p:to>
                                        <p:strVal val="visible"/>
                                      </p:to>
                                    </p:set>
                                    <p:anim calcmode="lin" valueType="num">
                                      <p:cBhvr additive="base">
                                        <p:cTn id="46" dur="1000" fill="hold"/>
                                        <p:tgtEl>
                                          <p:spTgt spid="6">
                                            <p:graphicEl>
                                              <a:dgm id="{FE0861C3-E9DF-4153-AF56-6A975A844167}"/>
                                            </p:graphicEl>
                                          </p:spTgt>
                                        </p:tgtEl>
                                        <p:attrNameLst>
                                          <p:attrName>ppt_x</p:attrName>
                                        </p:attrNameLst>
                                      </p:cBhvr>
                                      <p:tavLst>
                                        <p:tav tm="0">
                                          <p:val>
                                            <p:strVal val="1+#ppt_w/2"/>
                                          </p:val>
                                        </p:tav>
                                        <p:tav tm="100000">
                                          <p:val>
                                            <p:strVal val="#ppt_x"/>
                                          </p:val>
                                        </p:tav>
                                      </p:tavLst>
                                    </p:anim>
                                    <p:anim calcmode="lin" valueType="num">
                                      <p:cBhvr additive="base">
                                        <p:cTn id="47" dur="1000" fill="hold"/>
                                        <p:tgtEl>
                                          <p:spTgt spid="6">
                                            <p:graphicEl>
                                              <a:dgm id="{FE0861C3-E9DF-4153-AF56-6A975A844167}"/>
                                            </p:graphicEl>
                                          </p:spTgt>
                                        </p:tgtEl>
                                        <p:attrNameLst>
                                          <p:attrName>ppt_y</p:attrName>
                                        </p:attrNameLst>
                                      </p:cBhvr>
                                      <p:tavLst>
                                        <p:tav tm="0">
                                          <p:val>
                                            <p:strVal val="#ppt_y"/>
                                          </p:val>
                                        </p:tav>
                                        <p:tav tm="100000">
                                          <p:val>
                                            <p:strVal val="#ppt_y"/>
                                          </p:val>
                                        </p:tav>
                                      </p:tavLst>
                                    </p:anim>
                                  </p:childTnLst>
                                </p:cTn>
                              </p:par>
                              <p:par>
                                <p:cTn id="48" presetID="2" presetClass="entr" presetSubtype="2" fill="hold" grpId="0" nodeType="withEffect">
                                  <p:stCondLst>
                                    <p:cond delay="0"/>
                                  </p:stCondLst>
                                  <p:childTnLst>
                                    <p:set>
                                      <p:cBhvr>
                                        <p:cTn id="49" dur="1" fill="hold">
                                          <p:stCondLst>
                                            <p:cond delay="0"/>
                                          </p:stCondLst>
                                        </p:cTn>
                                        <p:tgtEl>
                                          <p:spTgt spid="6">
                                            <p:graphicEl>
                                              <a:dgm id="{3F1B9D9D-3B61-40F3-8900-0B7F3C84CFF4}"/>
                                            </p:graphicEl>
                                          </p:spTgt>
                                        </p:tgtEl>
                                        <p:attrNameLst>
                                          <p:attrName>style.visibility</p:attrName>
                                        </p:attrNameLst>
                                      </p:cBhvr>
                                      <p:to>
                                        <p:strVal val="visible"/>
                                      </p:to>
                                    </p:set>
                                    <p:anim calcmode="lin" valueType="num">
                                      <p:cBhvr additive="base">
                                        <p:cTn id="50" dur="1000" fill="hold"/>
                                        <p:tgtEl>
                                          <p:spTgt spid="6">
                                            <p:graphicEl>
                                              <a:dgm id="{3F1B9D9D-3B61-40F3-8900-0B7F3C84CFF4}"/>
                                            </p:graphicEl>
                                          </p:spTgt>
                                        </p:tgtEl>
                                        <p:attrNameLst>
                                          <p:attrName>ppt_x</p:attrName>
                                        </p:attrNameLst>
                                      </p:cBhvr>
                                      <p:tavLst>
                                        <p:tav tm="0">
                                          <p:val>
                                            <p:strVal val="1+#ppt_w/2"/>
                                          </p:val>
                                        </p:tav>
                                        <p:tav tm="100000">
                                          <p:val>
                                            <p:strVal val="#ppt_x"/>
                                          </p:val>
                                        </p:tav>
                                      </p:tavLst>
                                    </p:anim>
                                    <p:anim calcmode="lin" valueType="num">
                                      <p:cBhvr additive="base">
                                        <p:cTn id="51" dur="1000" fill="hold"/>
                                        <p:tgtEl>
                                          <p:spTgt spid="6">
                                            <p:graphicEl>
                                              <a:dgm id="{3F1B9D9D-3B61-40F3-8900-0B7F3C84CFF4}"/>
                                            </p:graphic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2" fill="hold" grpId="0" nodeType="clickEffect">
                                  <p:stCondLst>
                                    <p:cond delay="0"/>
                                  </p:stCondLst>
                                  <p:childTnLst>
                                    <p:set>
                                      <p:cBhvr>
                                        <p:cTn id="55" dur="1" fill="hold">
                                          <p:stCondLst>
                                            <p:cond delay="0"/>
                                          </p:stCondLst>
                                        </p:cTn>
                                        <p:tgtEl>
                                          <p:spTgt spid="6">
                                            <p:graphicEl>
                                              <a:dgm id="{E5120BFB-B1A6-4714-9915-786B1B79F885}"/>
                                            </p:graphicEl>
                                          </p:spTgt>
                                        </p:tgtEl>
                                        <p:attrNameLst>
                                          <p:attrName>style.visibility</p:attrName>
                                        </p:attrNameLst>
                                      </p:cBhvr>
                                      <p:to>
                                        <p:strVal val="visible"/>
                                      </p:to>
                                    </p:set>
                                    <p:anim calcmode="lin" valueType="num">
                                      <p:cBhvr additive="base">
                                        <p:cTn id="56" dur="1000" fill="hold"/>
                                        <p:tgtEl>
                                          <p:spTgt spid="6">
                                            <p:graphicEl>
                                              <a:dgm id="{E5120BFB-B1A6-4714-9915-786B1B79F885}"/>
                                            </p:graphicEl>
                                          </p:spTgt>
                                        </p:tgtEl>
                                        <p:attrNameLst>
                                          <p:attrName>ppt_x</p:attrName>
                                        </p:attrNameLst>
                                      </p:cBhvr>
                                      <p:tavLst>
                                        <p:tav tm="0">
                                          <p:val>
                                            <p:strVal val="1+#ppt_w/2"/>
                                          </p:val>
                                        </p:tav>
                                        <p:tav tm="100000">
                                          <p:val>
                                            <p:strVal val="#ppt_x"/>
                                          </p:val>
                                        </p:tav>
                                      </p:tavLst>
                                    </p:anim>
                                    <p:anim calcmode="lin" valueType="num">
                                      <p:cBhvr additive="base">
                                        <p:cTn id="57" dur="1000" fill="hold"/>
                                        <p:tgtEl>
                                          <p:spTgt spid="6">
                                            <p:graphicEl>
                                              <a:dgm id="{E5120BFB-B1A6-4714-9915-786B1B79F885}"/>
                                            </p:graphicEl>
                                          </p:spTgt>
                                        </p:tgtEl>
                                        <p:attrNameLst>
                                          <p:attrName>ppt_y</p:attrName>
                                        </p:attrNameLst>
                                      </p:cBhvr>
                                      <p:tavLst>
                                        <p:tav tm="0">
                                          <p:val>
                                            <p:strVal val="#ppt_y"/>
                                          </p:val>
                                        </p:tav>
                                        <p:tav tm="100000">
                                          <p:val>
                                            <p:strVal val="#ppt_y"/>
                                          </p:val>
                                        </p:tav>
                                      </p:tavLst>
                                    </p:anim>
                                  </p:childTnLst>
                                </p:cTn>
                              </p:par>
                              <p:par>
                                <p:cTn id="58" presetID="2" presetClass="entr" presetSubtype="2" fill="hold" grpId="0" nodeType="withEffect">
                                  <p:stCondLst>
                                    <p:cond delay="0"/>
                                  </p:stCondLst>
                                  <p:childTnLst>
                                    <p:set>
                                      <p:cBhvr>
                                        <p:cTn id="59" dur="1" fill="hold">
                                          <p:stCondLst>
                                            <p:cond delay="0"/>
                                          </p:stCondLst>
                                        </p:cTn>
                                        <p:tgtEl>
                                          <p:spTgt spid="6">
                                            <p:graphicEl>
                                              <a:dgm id="{27E35ECC-D780-4D1C-AFF8-D8C43A7439F6}"/>
                                            </p:graphicEl>
                                          </p:spTgt>
                                        </p:tgtEl>
                                        <p:attrNameLst>
                                          <p:attrName>style.visibility</p:attrName>
                                        </p:attrNameLst>
                                      </p:cBhvr>
                                      <p:to>
                                        <p:strVal val="visible"/>
                                      </p:to>
                                    </p:set>
                                    <p:anim calcmode="lin" valueType="num">
                                      <p:cBhvr additive="base">
                                        <p:cTn id="60" dur="1000" fill="hold"/>
                                        <p:tgtEl>
                                          <p:spTgt spid="6">
                                            <p:graphicEl>
                                              <a:dgm id="{27E35ECC-D780-4D1C-AFF8-D8C43A7439F6}"/>
                                            </p:graphicEl>
                                          </p:spTgt>
                                        </p:tgtEl>
                                        <p:attrNameLst>
                                          <p:attrName>ppt_x</p:attrName>
                                        </p:attrNameLst>
                                      </p:cBhvr>
                                      <p:tavLst>
                                        <p:tav tm="0">
                                          <p:val>
                                            <p:strVal val="1+#ppt_w/2"/>
                                          </p:val>
                                        </p:tav>
                                        <p:tav tm="100000">
                                          <p:val>
                                            <p:strVal val="#ppt_x"/>
                                          </p:val>
                                        </p:tav>
                                      </p:tavLst>
                                    </p:anim>
                                    <p:anim calcmode="lin" valueType="num">
                                      <p:cBhvr additive="base">
                                        <p:cTn id="61" dur="1000" fill="hold"/>
                                        <p:tgtEl>
                                          <p:spTgt spid="6">
                                            <p:graphicEl>
                                              <a:dgm id="{27E35ECC-D780-4D1C-AFF8-D8C43A7439F6}"/>
                                            </p:graphicEl>
                                          </p:spTgt>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2" fill="hold" grpId="0" nodeType="clickEffect">
                                  <p:stCondLst>
                                    <p:cond delay="0"/>
                                  </p:stCondLst>
                                  <p:childTnLst>
                                    <p:set>
                                      <p:cBhvr>
                                        <p:cTn id="65" dur="1" fill="hold">
                                          <p:stCondLst>
                                            <p:cond delay="0"/>
                                          </p:stCondLst>
                                        </p:cTn>
                                        <p:tgtEl>
                                          <p:spTgt spid="6">
                                            <p:graphicEl>
                                              <a:dgm id="{509E45CF-6113-4C1B-9E9B-D5AE373DD609}"/>
                                            </p:graphicEl>
                                          </p:spTgt>
                                        </p:tgtEl>
                                        <p:attrNameLst>
                                          <p:attrName>style.visibility</p:attrName>
                                        </p:attrNameLst>
                                      </p:cBhvr>
                                      <p:to>
                                        <p:strVal val="visible"/>
                                      </p:to>
                                    </p:set>
                                    <p:anim calcmode="lin" valueType="num">
                                      <p:cBhvr additive="base">
                                        <p:cTn id="66" dur="1000" fill="hold"/>
                                        <p:tgtEl>
                                          <p:spTgt spid="6">
                                            <p:graphicEl>
                                              <a:dgm id="{509E45CF-6113-4C1B-9E9B-D5AE373DD609}"/>
                                            </p:graphicEl>
                                          </p:spTgt>
                                        </p:tgtEl>
                                        <p:attrNameLst>
                                          <p:attrName>ppt_x</p:attrName>
                                        </p:attrNameLst>
                                      </p:cBhvr>
                                      <p:tavLst>
                                        <p:tav tm="0">
                                          <p:val>
                                            <p:strVal val="1+#ppt_w/2"/>
                                          </p:val>
                                        </p:tav>
                                        <p:tav tm="100000">
                                          <p:val>
                                            <p:strVal val="#ppt_x"/>
                                          </p:val>
                                        </p:tav>
                                      </p:tavLst>
                                    </p:anim>
                                    <p:anim calcmode="lin" valueType="num">
                                      <p:cBhvr additive="base">
                                        <p:cTn id="67" dur="1000" fill="hold"/>
                                        <p:tgtEl>
                                          <p:spTgt spid="6">
                                            <p:graphicEl>
                                              <a:dgm id="{509E45CF-6113-4C1B-9E9B-D5AE373DD609}"/>
                                            </p:graphicEl>
                                          </p:spTgt>
                                        </p:tgtEl>
                                        <p:attrNameLst>
                                          <p:attrName>ppt_y</p:attrName>
                                        </p:attrNameLst>
                                      </p:cBhvr>
                                      <p:tavLst>
                                        <p:tav tm="0">
                                          <p:val>
                                            <p:strVal val="#ppt_y"/>
                                          </p:val>
                                        </p:tav>
                                        <p:tav tm="100000">
                                          <p:val>
                                            <p:strVal val="#ppt_y"/>
                                          </p:val>
                                        </p:tav>
                                      </p:tavLst>
                                    </p:anim>
                                  </p:childTnLst>
                                </p:cTn>
                              </p:par>
                              <p:par>
                                <p:cTn id="68" presetID="2" presetClass="entr" presetSubtype="2" fill="hold" grpId="0" nodeType="withEffect">
                                  <p:stCondLst>
                                    <p:cond delay="0"/>
                                  </p:stCondLst>
                                  <p:childTnLst>
                                    <p:set>
                                      <p:cBhvr>
                                        <p:cTn id="69" dur="1" fill="hold">
                                          <p:stCondLst>
                                            <p:cond delay="0"/>
                                          </p:stCondLst>
                                        </p:cTn>
                                        <p:tgtEl>
                                          <p:spTgt spid="6">
                                            <p:graphicEl>
                                              <a:dgm id="{D187F1FA-D0C0-4B44-BAB8-DFA464B1F82F}"/>
                                            </p:graphicEl>
                                          </p:spTgt>
                                        </p:tgtEl>
                                        <p:attrNameLst>
                                          <p:attrName>style.visibility</p:attrName>
                                        </p:attrNameLst>
                                      </p:cBhvr>
                                      <p:to>
                                        <p:strVal val="visible"/>
                                      </p:to>
                                    </p:set>
                                    <p:anim calcmode="lin" valueType="num">
                                      <p:cBhvr additive="base">
                                        <p:cTn id="70" dur="1000" fill="hold"/>
                                        <p:tgtEl>
                                          <p:spTgt spid="6">
                                            <p:graphicEl>
                                              <a:dgm id="{D187F1FA-D0C0-4B44-BAB8-DFA464B1F82F}"/>
                                            </p:graphicEl>
                                          </p:spTgt>
                                        </p:tgtEl>
                                        <p:attrNameLst>
                                          <p:attrName>ppt_x</p:attrName>
                                        </p:attrNameLst>
                                      </p:cBhvr>
                                      <p:tavLst>
                                        <p:tav tm="0">
                                          <p:val>
                                            <p:strVal val="1+#ppt_w/2"/>
                                          </p:val>
                                        </p:tav>
                                        <p:tav tm="100000">
                                          <p:val>
                                            <p:strVal val="#ppt_x"/>
                                          </p:val>
                                        </p:tav>
                                      </p:tavLst>
                                    </p:anim>
                                    <p:anim calcmode="lin" valueType="num">
                                      <p:cBhvr additive="base">
                                        <p:cTn id="71" dur="1000" fill="hold"/>
                                        <p:tgtEl>
                                          <p:spTgt spid="6">
                                            <p:graphicEl>
                                              <a:dgm id="{D187F1FA-D0C0-4B44-BAB8-DFA464B1F82F}"/>
                                            </p:graphicEl>
                                          </p:spTgt>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2" fill="hold" grpId="0" nodeType="clickEffect">
                                  <p:stCondLst>
                                    <p:cond delay="0"/>
                                  </p:stCondLst>
                                  <p:childTnLst>
                                    <p:set>
                                      <p:cBhvr>
                                        <p:cTn id="75" dur="1" fill="hold">
                                          <p:stCondLst>
                                            <p:cond delay="0"/>
                                          </p:stCondLst>
                                        </p:cTn>
                                        <p:tgtEl>
                                          <p:spTgt spid="6">
                                            <p:graphicEl>
                                              <a:dgm id="{3FF1A8CD-4071-4A29-B221-A28043B622FC}"/>
                                            </p:graphicEl>
                                          </p:spTgt>
                                        </p:tgtEl>
                                        <p:attrNameLst>
                                          <p:attrName>style.visibility</p:attrName>
                                        </p:attrNameLst>
                                      </p:cBhvr>
                                      <p:to>
                                        <p:strVal val="visible"/>
                                      </p:to>
                                    </p:set>
                                    <p:anim calcmode="lin" valueType="num">
                                      <p:cBhvr additive="base">
                                        <p:cTn id="76" dur="1000" fill="hold"/>
                                        <p:tgtEl>
                                          <p:spTgt spid="6">
                                            <p:graphicEl>
                                              <a:dgm id="{3FF1A8CD-4071-4A29-B221-A28043B622FC}"/>
                                            </p:graphicEl>
                                          </p:spTgt>
                                        </p:tgtEl>
                                        <p:attrNameLst>
                                          <p:attrName>ppt_x</p:attrName>
                                        </p:attrNameLst>
                                      </p:cBhvr>
                                      <p:tavLst>
                                        <p:tav tm="0">
                                          <p:val>
                                            <p:strVal val="1+#ppt_w/2"/>
                                          </p:val>
                                        </p:tav>
                                        <p:tav tm="100000">
                                          <p:val>
                                            <p:strVal val="#ppt_x"/>
                                          </p:val>
                                        </p:tav>
                                      </p:tavLst>
                                    </p:anim>
                                    <p:anim calcmode="lin" valueType="num">
                                      <p:cBhvr additive="base">
                                        <p:cTn id="77" dur="1000" fill="hold"/>
                                        <p:tgtEl>
                                          <p:spTgt spid="6">
                                            <p:graphicEl>
                                              <a:dgm id="{3FF1A8CD-4071-4A29-B221-A28043B622FC}"/>
                                            </p:graphicEl>
                                          </p:spTgt>
                                        </p:tgtEl>
                                        <p:attrNameLst>
                                          <p:attrName>ppt_y</p:attrName>
                                        </p:attrNameLst>
                                      </p:cBhvr>
                                      <p:tavLst>
                                        <p:tav tm="0">
                                          <p:val>
                                            <p:strVal val="#ppt_y"/>
                                          </p:val>
                                        </p:tav>
                                        <p:tav tm="100000">
                                          <p:val>
                                            <p:strVal val="#ppt_y"/>
                                          </p:val>
                                        </p:tav>
                                      </p:tavLst>
                                    </p:anim>
                                  </p:childTnLst>
                                </p:cTn>
                              </p:par>
                              <p:par>
                                <p:cTn id="78" presetID="2" presetClass="entr" presetSubtype="2" fill="hold" grpId="0" nodeType="withEffect">
                                  <p:stCondLst>
                                    <p:cond delay="0"/>
                                  </p:stCondLst>
                                  <p:childTnLst>
                                    <p:set>
                                      <p:cBhvr>
                                        <p:cTn id="79" dur="1" fill="hold">
                                          <p:stCondLst>
                                            <p:cond delay="0"/>
                                          </p:stCondLst>
                                        </p:cTn>
                                        <p:tgtEl>
                                          <p:spTgt spid="6">
                                            <p:graphicEl>
                                              <a:dgm id="{D586939D-E2B7-45C4-AC77-3BFC223B4640}"/>
                                            </p:graphicEl>
                                          </p:spTgt>
                                        </p:tgtEl>
                                        <p:attrNameLst>
                                          <p:attrName>style.visibility</p:attrName>
                                        </p:attrNameLst>
                                      </p:cBhvr>
                                      <p:to>
                                        <p:strVal val="visible"/>
                                      </p:to>
                                    </p:set>
                                    <p:anim calcmode="lin" valueType="num">
                                      <p:cBhvr additive="base">
                                        <p:cTn id="80" dur="1000" fill="hold"/>
                                        <p:tgtEl>
                                          <p:spTgt spid="6">
                                            <p:graphicEl>
                                              <a:dgm id="{D586939D-E2B7-45C4-AC77-3BFC223B4640}"/>
                                            </p:graphicEl>
                                          </p:spTgt>
                                        </p:tgtEl>
                                        <p:attrNameLst>
                                          <p:attrName>ppt_x</p:attrName>
                                        </p:attrNameLst>
                                      </p:cBhvr>
                                      <p:tavLst>
                                        <p:tav tm="0">
                                          <p:val>
                                            <p:strVal val="1+#ppt_w/2"/>
                                          </p:val>
                                        </p:tav>
                                        <p:tav tm="100000">
                                          <p:val>
                                            <p:strVal val="#ppt_x"/>
                                          </p:val>
                                        </p:tav>
                                      </p:tavLst>
                                    </p:anim>
                                    <p:anim calcmode="lin" valueType="num">
                                      <p:cBhvr additive="base">
                                        <p:cTn id="81" dur="1000" fill="hold"/>
                                        <p:tgtEl>
                                          <p:spTgt spid="6">
                                            <p:graphicEl>
                                              <a:dgm id="{D586939D-E2B7-45C4-AC77-3BFC223B4640}"/>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Graphic spid="6"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1638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116632"/>
            <a:ext cx="8208912" cy="6480720"/>
          </a:xfrm>
          <a:prstGeom prst="roundRect">
            <a:avLst>
              <a:gd name="adj" fmla="val 8594"/>
            </a:avLst>
          </a:prstGeom>
          <a:solidFill>
            <a:srgbClr val="FFFFFF">
              <a:shade val="85000"/>
            </a:srgbClr>
          </a:solidFill>
          <a:ln>
            <a:solidFill>
              <a:schemeClr val="tx1"/>
            </a:solidFill>
          </a:ln>
          <a:effectLst>
            <a:reflection blurRad="12700" stA="38000" endPos="28000" dist="5000" dir="5400000" sy="-100000" algn="bl" rotWithShape="0"/>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93091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0</TotalTime>
  <Words>453</Words>
  <Application>Microsoft Office PowerPoint</Application>
  <PresentationFormat>On-screen Show (4:3)</PresentationFormat>
  <Paragraphs>38</Paragraphs>
  <Slides>10</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Arial</vt:lpstr>
      <vt:lpstr>B Zar</vt:lpstr>
      <vt:lpstr>Calibri</vt:lpstr>
      <vt:lpstr>Georgia</vt:lpstr>
      <vt:lpstr>Nazanin</vt:lpstr>
      <vt:lpstr>Times New Roman</vt:lpstr>
      <vt:lpstr>Training</vt:lpstr>
      <vt:lpstr>Equation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2012-09-05T12:29:08Z</dcterms:created>
  <dcterms:modified xsi:type="dcterms:W3CDTF">2022-12-11T21:07:59Z</dcterms:modified>
</cp:coreProperties>
</file>